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3" r:id="rId7"/>
    <p:sldId id="266" r:id="rId8"/>
    <p:sldId id="261" r:id="rId9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84E4"/>
    <a:srgbClr val="DC56B6"/>
    <a:srgbClr val="C24E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DD5B20-E863-435E-B9D2-83887DD911C1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D302452-AC69-4F6D-8DCC-C669FB55108D}">
      <dgm:prSet custT="1"/>
      <dgm:spPr/>
      <dgm:t>
        <a:bodyPr/>
        <a:lstStyle/>
        <a:p>
          <a:pPr marR="0" rtl="0"/>
          <a:r>
            <a:rPr lang="zh-TW" altLang="en-US" sz="2800" baseline="0" dirty="0">
              <a:latin typeface="標楷體" pitchFamily="65" charset="-120"/>
              <a:ea typeface="標楷體" pitchFamily="65" charset="-120"/>
            </a:rPr>
            <a:t>輔導主任</a:t>
          </a:r>
          <a:endParaRPr lang="en-US" altLang="zh-TW" sz="2800" baseline="0" dirty="0">
            <a:latin typeface="標楷體" pitchFamily="65" charset="-120"/>
            <a:ea typeface="標楷體" pitchFamily="65" charset="-120"/>
          </a:endParaRPr>
        </a:p>
      </dgm:t>
    </dgm:pt>
    <dgm:pt modelId="{BFF3D40C-AC5C-4D71-88B7-20EBB99CD4AC}" type="parTrans" cxnId="{37A75C6C-E51B-452C-A568-56258DE9199F}">
      <dgm:prSet/>
      <dgm:spPr/>
      <dgm:t>
        <a:bodyPr/>
        <a:lstStyle/>
        <a:p>
          <a:endParaRPr lang="zh-TW" altLang="en-US"/>
        </a:p>
      </dgm:t>
    </dgm:pt>
    <dgm:pt modelId="{9A70B21F-F665-4AFA-A6B5-29AD0C4A83AD}" type="sibTrans" cxnId="{37A75C6C-E51B-452C-A568-56258DE9199F}">
      <dgm:prSet/>
      <dgm:spPr/>
      <dgm:t>
        <a:bodyPr/>
        <a:lstStyle/>
        <a:p>
          <a:endParaRPr lang="zh-TW" altLang="en-US"/>
        </a:p>
      </dgm:t>
    </dgm:pt>
    <dgm:pt modelId="{507E4224-812C-4997-A5A5-BF561F753BEE}">
      <dgm:prSet custT="1"/>
      <dgm:spPr/>
      <dgm:t>
        <a:bodyPr/>
        <a:lstStyle/>
        <a:p>
          <a:pPr marR="0" rtl="0"/>
          <a:r>
            <a:rPr lang="zh-TW" altLang="en-US" sz="2800" baseline="0" dirty="0">
              <a:latin typeface="標楷體" pitchFamily="65" charset="-120"/>
              <a:ea typeface="標楷體" pitchFamily="65" charset="-120"/>
            </a:rPr>
            <a:t>特教組長</a:t>
          </a:r>
          <a:endParaRPr lang="zh-TW" altLang="en-US" sz="2800" dirty="0">
            <a:latin typeface="標楷體" pitchFamily="65" charset="-120"/>
            <a:ea typeface="標楷體" pitchFamily="65" charset="-120"/>
          </a:endParaRPr>
        </a:p>
      </dgm:t>
    </dgm:pt>
    <dgm:pt modelId="{0A55FAC4-74CA-4BD9-AEE0-DBAE5B31E435}" type="parTrans" cxnId="{60DDC04D-065B-4908-9BDF-4AD016FD69B2}">
      <dgm:prSet/>
      <dgm:spPr/>
      <dgm:t>
        <a:bodyPr/>
        <a:lstStyle/>
        <a:p>
          <a:endParaRPr lang="zh-TW" altLang="en-US"/>
        </a:p>
      </dgm:t>
    </dgm:pt>
    <dgm:pt modelId="{49429E9F-71AF-438F-82B0-0D9EF6903C1B}" type="sibTrans" cxnId="{60DDC04D-065B-4908-9BDF-4AD016FD69B2}">
      <dgm:prSet/>
      <dgm:spPr/>
      <dgm:t>
        <a:bodyPr/>
        <a:lstStyle/>
        <a:p>
          <a:endParaRPr lang="zh-TW" altLang="en-US"/>
        </a:p>
      </dgm:t>
    </dgm:pt>
    <dgm:pt modelId="{F18D3F53-907B-4524-BB4D-A2A5BE4E7465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2400" dirty="0">
              <a:latin typeface="標楷體" pitchFamily="65" charset="-120"/>
              <a:ea typeface="標楷體" pitchFamily="65" charset="-120"/>
            </a:rPr>
            <a:t>學前特教班導師</a:t>
          </a:r>
          <a:r>
            <a:rPr lang="en-US" altLang="zh-TW" sz="2400" dirty="0">
              <a:latin typeface="標楷體" pitchFamily="65" charset="-120"/>
              <a:ea typeface="標楷體" pitchFamily="65" charset="-120"/>
            </a:rPr>
            <a:t>2</a:t>
          </a:r>
          <a:r>
            <a:rPr lang="zh-TW" altLang="en-US" sz="2400" dirty="0">
              <a:latin typeface="標楷體" pitchFamily="65" charset="-120"/>
              <a:ea typeface="標楷體" pitchFamily="65" charset="-120"/>
            </a:rPr>
            <a:t>名及助理員一名</a:t>
          </a:r>
        </a:p>
      </dgm:t>
    </dgm:pt>
    <dgm:pt modelId="{F6B863BE-09BB-4F26-8483-5B66966FECF9}" type="parTrans" cxnId="{FAF8804A-1FA7-43A3-A7A4-30B38EF17FE2}">
      <dgm:prSet/>
      <dgm:spPr/>
      <dgm:t>
        <a:bodyPr/>
        <a:lstStyle/>
        <a:p>
          <a:endParaRPr lang="zh-TW" altLang="en-US"/>
        </a:p>
      </dgm:t>
    </dgm:pt>
    <dgm:pt modelId="{8E323F89-AB78-4DB6-9127-EF3D860F36DB}" type="sibTrans" cxnId="{FAF8804A-1FA7-43A3-A7A4-30B38EF17FE2}">
      <dgm:prSet/>
      <dgm:spPr/>
      <dgm:t>
        <a:bodyPr/>
        <a:lstStyle/>
        <a:p>
          <a:endParaRPr lang="zh-TW" altLang="en-US"/>
        </a:p>
      </dgm:t>
    </dgm:pt>
    <dgm:pt modelId="{F27CC7EC-1C6D-4B83-BE3D-B05BA4D13F62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2400" dirty="0">
              <a:latin typeface="標楷體" pitchFamily="65" charset="-120"/>
              <a:ea typeface="標楷體" pitchFamily="65" charset="-120"/>
            </a:rPr>
            <a:t>小學特教班導師</a:t>
          </a:r>
          <a:r>
            <a:rPr lang="en-US" altLang="zh-TW" sz="2400" dirty="0">
              <a:latin typeface="標楷體" pitchFamily="65" charset="-120"/>
              <a:ea typeface="標楷體" pitchFamily="65" charset="-120"/>
            </a:rPr>
            <a:t>2</a:t>
          </a:r>
          <a:r>
            <a:rPr lang="zh-TW" altLang="en-US" sz="2400" dirty="0">
              <a:latin typeface="標楷體" pitchFamily="65" charset="-120"/>
              <a:ea typeface="標楷體" pitchFamily="65" charset="-120"/>
            </a:rPr>
            <a:t>名及助理員一名</a:t>
          </a:r>
        </a:p>
      </dgm:t>
    </dgm:pt>
    <dgm:pt modelId="{AB5C8F19-183A-4627-9706-74AE01033192}" type="parTrans" cxnId="{3ED9F517-E04E-4ED3-B2ED-E1926D9653AF}">
      <dgm:prSet/>
      <dgm:spPr/>
      <dgm:t>
        <a:bodyPr/>
        <a:lstStyle/>
        <a:p>
          <a:endParaRPr lang="zh-TW" altLang="en-US"/>
        </a:p>
      </dgm:t>
    </dgm:pt>
    <dgm:pt modelId="{5AAD56DC-8AAC-4DE0-B64C-6153C3CDB6F6}" type="sibTrans" cxnId="{3ED9F517-E04E-4ED3-B2ED-E1926D9653AF}">
      <dgm:prSet/>
      <dgm:spPr/>
      <dgm:t>
        <a:bodyPr/>
        <a:lstStyle/>
        <a:p>
          <a:endParaRPr lang="zh-TW" altLang="en-US"/>
        </a:p>
      </dgm:t>
    </dgm:pt>
    <dgm:pt modelId="{4BFA755A-C777-4054-8088-36177EEE1FD2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2400" dirty="0">
              <a:latin typeface="標楷體" pitchFamily="65" charset="-120"/>
              <a:ea typeface="標楷體" pitchFamily="65" charset="-120"/>
            </a:rPr>
            <a:t>資源班</a:t>
          </a:r>
          <a:endParaRPr lang="en-US" altLang="zh-TW" sz="2400" dirty="0">
            <a:latin typeface="標楷體" pitchFamily="65" charset="-120"/>
            <a:ea typeface="標楷體" pitchFamily="65" charset="-12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2400" dirty="0">
              <a:latin typeface="標楷體" pitchFamily="65" charset="-120"/>
              <a:ea typeface="標楷體" pitchFamily="65" charset="-120"/>
            </a:rPr>
            <a:t>導師</a:t>
          </a:r>
          <a:r>
            <a:rPr lang="en-US" altLang="zh-TW" sz="2400" dirty="0">
              <a:latin typeface="標楷體" pitchFamily="65" charset="-120"/>
              <a:ea typeface="標楷體" pitchFamily="65" charset="-120"/>
            </a:rPr>
            <a:t>2</a:t>
          </a:r>
          <a:r>
            <a:rPr lang="zh-TW" altLang="en-US" sz="2400" dirty="0">
              <a:latin typeface="標楷體" pitchFamily="65" charset="-120"/>
              <a:ea typeface="標楷體" pitchFamily="65" charset="-120"/>
            </a:rPr>
            <a:t>名</a:t>
          </a:r>
        </a:p>
      </dgm:t>
    </dgm:pt>
    <dgm:pt modelId="{5FD3AC46-B909-4106-9EFA-B8C35F881C1E}" type="parTrans" cxnId="{D37294BD-F707-478C-999C-9C8F2B92FC4A}">
      <dgm:prSet/>
      <dgm:spPr/>
      <dgm:t>
        <a:bodyPr/>
        <a:lstStyle/>
        <a:p>
          <a:endParaRPr lang="zh-TW" altLang="en-US"/>
        </a:p>
      </dgm:t>
    </dgm:pt>
    <dgm:pt modelId="{C948838B-3888-4B14-A4DA-AF83621974F2}" type="sibTrans" cxnId="{D37294BD-F707-478C-999C-9C8F2B92FC4A}">
      <dgm:prSet/>
      <dgm:spPr/>
      <dgm:t>
        <a:bodyPr/>
        <a:lstStyle/>
        <a:p>
          <a:endParaRPr lang="zh-TW" altLang="en-US"/>
        </a:p>
      </dgm:t>
    </dgm:pt>
    <dgm:pt modelId="{20692829-6897-4F66-BE05-0C1628684F1E}">
      <dgm:prSet custT="1"/>
      <dgm:spPr/>
      <dgm:t>
        <a:bodyPr/>
        <a:lstStyle/>
        <a:p>
          <a:pPr marR="0" rtl="0"/>
          <a:r>
            <a:rPr lang="zh-TW" altLang="en-US" sz="2800" baseline="0" dirty="0">
              <a:latin typeface="標楷體" pitchFamily="65" charset="-120"/>
              <a:ea typeface="標楷體" pitchFamily="65" charset="-120"/>
            </a:rPr>
            <a:t>輔導組長</a:t>
          </a:r>
          <a:endParaRPr lang="zh-TW" altLang="en-US" sz="2800" dirty="0">
            <a:latin typeface="標楷體" pitchFamily="65" charset="-120"/>
            <a:ea typeface="標楷體" pitchFamily="65" charset="-120"/>
          </a:endParaRPr>
        </a:p>
      </dgm:t>
    </dgm:pt>
    <dgm:pt modelId="{7C57DD74-C2E7-421D-8A7C-A8D95E82D28E}" type="parTrans" cxnId="{73A2394C-4A93-4664-8B16-5FCEB771C826}">
      <dgm:prSet/>
      <dgm:spPr/>
      <dgm:t>
        <a:bodyPr/>
        <a:lstStyle/>
        <a:p>
          <a:endParaRPr lang="zh-TW" altLang="en-US"/>
        </a:p>
      </dgm:t>
    </dgm:pt>
    <dgm:pt modelId="{8D803CB6-C3DC-4D0B-BE4A-635041F00D27}" type="sibTrans" cxnId="{73A2394C-4A93-4664-8B16-5FCEB771C826}">
      <dgm:prSet/>
      <dgm:spPr/>
      <dgm:t>
        <a:bodyPr/>
        <a:lstStyle/>
        <a:p>
          <a:endParaRPr lang="zh-TW" altLang="en-US"/>
        </a:p>
      </dgm:t>
    </dgm:pt>
    <dgm:pt modelId="{D08B27CB-CDF7-453C-A0C3-4AAB0712AD86}">
      <dgm:prSet custT="1"/>
      <dgm:spPr/>
      <dgm:t>
        <a:bodyPr/>
        <a:lstStyle/>
        <a:p>
          <a:r>
            <a:rPr lang="zh-TW" altLang="en-US" sz="2400" dirty="0">
              <a:latin typeface="標楷體" pitchFamily="65" charset="-120"/>
              <a:ea typeface="標楷體" pitchFamily="65" charset="-120"/>
            </a:rPr>
            <a:t>專任輔導</a:t>
          </a:r>
          <a:endParaRPr lang="en-US" altLang="zh-TW" sz="2400" dirty="0">
            <a:latin typeface="標楷體" pitchFamily="65" charset="-120"/>
            <a:ea typeface="標楷體" pitchFamily="65" charset="-120"/>
          </a:endParaRPr>
        </a:p>
        <a:p>
          <a:r>
            <a:rPr lang="zh-TW" altLang="en-US" sz="2400" dirty="0">
              <a:latin typeface="標楷體" pitchFamily="65" charset="-120"/>
              <a:ea typeface="標楷體" pitchFamily="65" charset="-120"/>
            </a:rPr>
            <a:t>老師一名</a:t>
          </a:r>
        </a:p>
      </dgm:t>
    </dgm:pt>
    <dgm:pt modelId="{1944D0BE-B154-4681-8417-899E4227F4B1}" type="parTrans" cxnId="{5483F192-6840-473B-9ADF-2401EE8AD2ED}">
      <dgm:prSet/>
      <dgm:spPr/>
      <dgm:t>
        <a:bodyPr/>
        <a:lstStyle/>
        <a:p>
          <a:endParaRPr lang="zh-TW" altLang="en-US"/>
        </a:p>
      </dgm:t>
    </dgm:pt>
    <dgm:pt modelId="{81C1F9EA-8735-4DD6-9AD6-1E6A3AAC0192}" type="sibTrans" cxnId="{5483F192-6840-473B-9ADF-2401EE8AD2ED}">
      <dgm:prSet/>
      <dgm:spPr/>
      <dgm:t>
        <a:bodyPr/>
        <a:lstStyle/>
        <a:p>
          <a:endParaRPr lang="zh-TW" altLang="en-US"/>
        </a:p>
      </dgm:t>
    </dgm:pt>
    <dgm:pt modelId="{5F111673-ABBC-4DB6-80CA-622FD91352C1}">
      <dgm:prSet custT="1"/>
      <dgm:spPr/>
      <dgm:t>
        <a:bodyPr/>
        <a:lstStyle/>
        <a:p>
          <a:r>
            <a:rPr lang="zh-TW" altLang="en-US" sz="2400" dirty="0">
              <a:latin typeface="標楷體" pitchFamily="65" charset="-120"/>
              <a:ea typeface="標楷體" pitchFamily="65" charset="-120"/>
            </a:rPr>
            <a:t>兼任輔導</a:t>
          </a:r>
          <a:endParaRPr lang="en-US" altLang="zh-TW" sz="2400" dirty="0">
            <a:latin typeface="標楷體" pitchFamily="65" charset="-120"/>
            <a:ea typeface="標楷體" pitchFamily="65" charset="-120"/>
          </a:endParaRPr>
        </a:p>
        <a:p>
          <a:r>
            <a:rPr lang="zh-TW" altLang="en-US" sz="2400" dirty="0">
              <a:latin typeface="標楷體" pitchFamily="65" charset="-120"/>
              <a:ea typeface="標楷體" pitchFamily="65" charset="-120"/>
            </a:rPr>
            <a:t>老師一名</a:t>
          </a:r>
        </a:p>
      </dgm:t>
    </dgm:pt>
    <dgm:pt modelId="{3EB42254-824D-45EE-B27F-858442D49EDA}" type="parTrans" cxnId="{69312C6E-661B-4EA4-AFED-F6629CAF776C}">
      <dgm:prSet/>
      <dgm:spPr/>
      <dgm:t>
        <a:bodyPr/>
        <a:lstStyle/>
        <a:p>
          <a:endParaRPr lang="zh-TW" altLang="en-US"/>
        </a:p>
      </dgm:t>
    </dgm:pt>
    <dgm:pt modelId="{F8BA20D4-BEB6-416F-87F1-2B7F1B322CAE}" type="sibTrans" cxnId="{69312C6E-661B-4EA4-AFED-F6629CAF776C}">
      <dgm:prSet/>
      <dgm:spPr/>
      <dgm:t>
        <a:bodyPr/>
        <a:lstStyle/>
        <a:p>
          <a:endParaRPr lang="zh-TW" altLang="en-US"/>
        </a:p>
      </dgm:t>
    </dgm:pt>
    <dgm:pt modelId="{0B49BE3C-249A-436C-B54F-7094CA2A8699}" type="pres">
      <dgm:prSet presAssocID="{4CDD5B20-E863-435E-B9D2-83887DD911C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11AD8B9-8906-4DD6-9A32-9FA570C1BF12}" type="pres">
      <dgm:prSet presAssocID="{2D302452-AC69-4F6D-8DCC-C669FB55108D}" presName="vertOne" presStyleCnt="0"/>
      <dgm:spPr/>
    </dgm:pt>
    <dgm:pt modelId="{B968C7D4-CA4C-4C3C-BCDB-5FDE16C89419}" type="pres">
      <dgm:prSet presAssocID="{2D302452-AC69-4F6D-8DCC-C669FB55108D}" presName="txOne" presStyleLbl="node0" presStyleIdx="0" presStyleCnt="1" custScaleY="32316">
        <dgm:presLayoutVars>
          <dgm:chPref val="3"/>
        </dgm:presLayoutVars>
      </dgm:prSet>
      <dgm:spPr/>
    </dgm:pt>
    <dgm:pt modelId="{16BDDFC8-BB83-46FE-9F7F-81EDEAF6FC9B}" type="pres">
      <dgm:prSet presAssocID="{2D302452-AC69-4F6D-8DCC-C669FB55108D}" presName="parTransOne" presStyleCnt="0"/>
      <dgm:spPr/>
    </dgm:pt>
    <dgm:pt modelId="{8BD35839-01D0-413E-8800-6D6992D1732E}" type="pres">
      <dgm:prSet presAssocID="{2D302452-AC69-4F6D-8DCC-C669FB55108D}" presName="horzOne" presStyleCnt="0"/>
      <dgm:spPr/>
    </dgm:pt>
    <dgm:pt modelId="{EC515C8D-55AC-4E97-BB16-553D98D03A89}" type="pres">
      <dgm:prSet presAssocID="{507E4224-812C-4997-A5A5-BF561F753BEE}" presName="vertTwo" presStyleCnt="0"/>
      <dgm:spPr/>
    </dgm:pt>
    <dgm:pt modelId="{0FD053F2-EFDF-4403-BAC0-6C3E8003350C}" type="pres">
      <dgm:prSet presAssocID="{507E4224-812C-4997-A5A5-BF561F753BEE}" presName="txTwo" presStyleLbl="node2" presStyleIdx="0" presStyleCnt="2" custScaleY="58318">
        <dgm:presLayoutVars>
          <dgm:chPref val="3"/>
        </dgm:presLayoutVars>
      </dgm:prSet>
      <dgm:spPr/>
    </dgm:pt>
    <dgm:pt modelId="{305B3FC9-E0B6-44DA-81FC-2D47DCAF4FCE}" type="pres">
      <dgm:prSet presAssocID="{507E4224-812C-4997-A5A5-BF561F753BEE}" presName="parTransTwo" presStyleCnt="0"/>
      <dgm:spPr/>
    </dgm:pt>
    <dgm:pt modelId="{6AEC2765-C182-4A9E-81AC-6340765578D3}" type="pres">
      <dgm:prSet presAssocID="{507E4224-812C-4997-A5A5-BF561F753BEE}" presName="horzTwo" presStyleCnt="0"/>
      <dgm:spPr/>
    </dgm:pt>
    <dgm:pt modelId="{E53430E1-59E7-4D7D-AE38-B1DFA518D344}" type="pres">
      <dgm:prSet presAssocID="{F18D3F53-907B-4524-BB4D-A2A5BE4E7465}" presName="vertThree" presStyleCnt="0"/>
      <dgm:spPr/>
    </dgm:pt>
    <dgm:pt modelId="{AAE2D680-37A9-46D0-91FC-594C68ECA935}" type="pres">
      <dgm:prSet presAssocID="{F18D3F53-907B-4524-BB4D-A2A5BE4E7465}" presName="txThree" presStyleLbl="node3" presStyleIdx="0" presStyleCnt="5" custScaleY="70700">
        <dgm:presLayoutVars>
          <dgm:chPref val="3"/>
        </dgm:presLayoutVars>
      </dgm:prSet>
      <dgm:spPr/>
    </dgm:pt>
    <dgm:pt modelId="{9DBD5ADC-D774-4CA7-8F8B-7D3F3806371B}" type="pres">
      <dgm:prSet presAssocID="{F18D3F53-907B-4524-BB4D-A2A5BE4E7465}" presName="horzThree" presStyleCnt="0"/>
      <dgm:spPr/>
    </dgm:pt>
    <dgm:pt modelId="{2E2407F7-BA8B-4C97-BEDC-DC8C4F9FD8EA}" type="pres">
      <dgm:prSet presAssocID="{8E323F89-AB78-4DB6-9127-EF3D860F36DB}" presName="sibSpaceThree" presStyleCnt="0"/>
      <dgm:spPr/>
    </dgm:pt>
    <dgm:pt modelId="{5FEA6820-B559-42C7-A0E4-69A082BA4661}" type="pres">
      <dgm:prSet presAssocID="{F27CC7EC-1C6D-4B83-BE3D-B05BA4D13F62}" presName="vertThree" presStyleCnt="0"/>
      <dgm:spPr/>
    </dgm:pt>
    <dgm:pt modelId="{F6613533-4003-499C-BB62-E91910CD6D64}" type="pres">
      <dgm:prSet presAssocID="{F27CC7EC-1C6D-4B83-BE3D-B05BA4D13F62}" presName="txThree" presStyleLbl="node3" presStyleIdx="1" presStyleCnt="5">
        <dgm:presLayoutVars>
          <dgm:chPref val="3"/>
        </dgm:presLayoutVars>
      </dgm:prSet>
      <dgm:spPr/>
    </dgm:pt>
    <dgm:pt modelId="{6C3AA5F4-B385-4384-B5DB-E3068CED8DBB}" type="pres">
      <dgm:prSet presAssocID="{F27CC7EC-1C6D-4B83-BE3D-B05BA4D13F62}" presName="horzThree" presStyleCnt="0"/>
      <dgm:spPr/>
    </dgm:pt>
    <dgm:pt modelId="{BCE1A78C-3EB4-4213-990F-AE745889E5F6}" type="pres">
      <dgm:prSet presAssocID="{5AAD56DC-8AAC-4DE0-B64C-6153C3CDB6F6}" presName="sibSpaceThree" presStyleCnt="0"/>
      <dgm:spPr/>
    </dgm:pt>
    <dgm:pt modelId="{40D91C00-1DC7-4FCC-9380-865C012AAA83}" type="pres">
      <dgm:prSet presAssocID="{4BFA755A-C777-4054-8088-36177EEE1FD2}" presName="vertThree" presStyleCnt="0"/>
      <dgm:spPr/>
    </dgm:pt>
    <dgm:pt modelId="{DF50C25B-F1D7-4C40-AD28-72EA12A7202F}" type="pres">
      <dgm:prSet presAssocID="{4BFA755A-C777-4054-8088-36177EEE1FD2}" presName="txThree" presStyleLbl="node3" presStyleIdx="2" presStyleCnt="5">
        <dgm:presLayoutVars>
          <dgm:chPref val="3"/>
        </dgm:presLayoutVars>
      </dgm:prSet>
      <dgm:spPr/>
    </dgm:pt>
    <dgm:pt modelId="{C5DCFEE9-D7AB-4A27-B6E5-89C22716C7A9}" type="pres">
      <dgm:prSet presAssocID="{4BFA755A-C777-4054-8088-36177EEE1FD2}" presName="horzThree" presStyleCnt="0"/>
      <dgm:spPr/>
    </dgm:pt>
    <dgm:pt modelId="{D25E033E-928C-47C0-85F4-DD75BA9139B4}" type="pres">
      <dgm:prSet presAssocID="{49429E9F-71AF-438F-82B0-0D9EF6903C1B}" presName="sibSpaceTwo" presStyleCnt="0"/>
      <dgm:spPr/>
    </dgm:pt>
    <dgm:pt modelId="{12213C07-F620-481F-883B-84D6A6AD77AE}" type="pres">
      <dgm:prSet presAssocID="{20692829-6897-4F66-BE05-0C1628684F1E}" presName="vertTwo" presStyleCnt="0"/>
      <dgm:spPr/>
    </dgm:pt>
    <dgm:pt modelId="{42464993-548F-4135-ACF4-64DE88938E18}" type="pres">
      <dgm:prSet presAssocID="{20692829-6897-4F66-BE05-0C1628684F1E}" presName="txTwo" presStyleLbl="node2" presStyleIdx="1" presStyleCnt="2" custScaleY="58318">
        <dgm:presLayoutVars>
          <dgm:chPref val="3"/>
        </dgm:presLayoutVars>
      </dgm:prSet>
      <dgm:spPr/>
    </dgm:pt>
    <dgm:pt modelId="{D5313E3B-0A68-440C-A095-9716B187EA22}" type="pres">
      <dgm:prSet presAssocID="{20692829-6897-4F66-BE05-0C1628684F1E}" presName="parTransTwo" presStyleCnt="0"/>
      <dgm:spPr/>
    </dgm:pt>
    <dgm:pt modelId="{98905CFA-2E38-45E7-AC95-CE1AC3DD10A0}" type="pres">
      <dgm:prSet presAssocID="{20692829-6897-4F66-BE05-0C1628684F1E}" presName="horzTwo" presStyleCnt="0"/>
      <dgm:spPr/>
    </dgm:pt>
    <dgm:pt modelId="{1716C1E8-902D-4B3B-AA63-3CADA7C12FA4}" type="pres">
      <dgm:prSet presAssocID="{D08B27CB-CDF7-453C-A0C3-4AAB0712AD86}" presName="vertThree" presStyleCnt="0"/>
      <dgm:spPr/>
    </dgm:pt>
    <dgm:pt modelId="{6F8FAC4E-79AA-4740-81EA-A2F52B230535}" type="pres">
      <dgm:prSet presAssocID="{D08B27CB-CDF7-453C-A0C3-4AAB0712AD86}" presName="txThree" presStyleLbl="node3" presStyleIdx="3" presStyleCnt="5">
        <dgm:presLayoutVars>
          <dgm:chPref val="3"/>
        </dgm:presLayoutVars>
      </dgm:prSet>
      <dgm:spPr/>
    </dgm:pt>
    <dgm:pt modelId="{051BD57C-6719-4320-91F4-2C367E656D2C}" type="pres">
      <dgm:prSet presAssocID="{D08B27CB-CDF7-453C-A0C3-4AAB0712AD86}" presName="horzThree" presStyleCnt="0"/>
      <dgm:spPr/>
    </dgm:pt>
    <dgm:pt modelId="{1D81AB55-FF80-4794-8D7A-0EFC85D26C7A}" type="pres">
      <dgm:prSet presAssocID="{81C1F9EA-8735-4DD6-9AD6-1E6A3AAC0192}" presName="sibSpaceThree" presStyleCnt="0"/>
      <dgm:spPr/>
    </dgm:pt>
    <dgm:pt modelId="{91D4F081-B949-459A-8660-3A750FA827A4}" type="pres">
      <dgm:prSet presAssocID="{5F111673-ABBC-4DB6-80CA-622FD91352C1}" presName="vertThree" presStyleCnt="0"/>
      <dgm:spPr/>
    </dgm:pt>
    <dgm:pt modelId="{58555B4D-0BBD-44A7-9811-CBCE6CB29796}" type="pres">
      <dgm:prSet presAssocID="{5F111673-ABBC-4DB6-80CA-622FD91352C1}" presName="txThree" presStyleLbl="node3" presStyleIdx="4" presStyleCnt="5">
        <dgm:presLayoutVars>
          <dgm:chPref val="3"/>
        </dgm:presLayoutVars>
      </dgm:prSet>
      <dgm:spPr/>
    </dgm:pt>
    <dgm:pt modelId="{0A8469B4-0E3A-4C0B-A149-04E11901136D}" type="pres">
      <dgm:prSet presAssocID="{5F111673-ABBC-4DB6-80CA-622FD91352C1}" presName="horzThree" presStyleCnt="0"/>
      <dgm:spPr/>
    </dgm:pt>
  </dgm:ptLst>
  <dgm:cxnLst>
    <dgm:cxn modelId="{3ED9F517-E04E-4ED3-B2ED-E1926D9653AF}" srcId="{507E4224-812C-4997-A5A5-BF561F753BEE}" destId="{F27CC7EC-1C6D-4B83-BE3D-B05BA4D13F62}" srcOrd="1" destOrd="0" parTransId="{AB5C8F19-183A-4627-9706-74AE01033192}" sibTransId="{5AAD56DC-8AAC-4DE0-B64C-6153C3CDB6F6}"/>
    <dgm:cxn modelId="{F24D781F-B63E-47E6-A539-2D5C575AB852}" type="presOf" srcId="{2D302452-AC69-4F6D-8DCC-C669FB55108D}" destId="{B968C7D4-CA4C-4C3C-BCDB-5FDE16C89419}" srcOrd="0" destOrd="0" presId="urn:microsoft.com/office/officeart/2005/8/layout/hierarchy4"/>
    <dgm:cxn modelId="{86C31447-61A6-49DB-A279-EBC654B74CE7}" type="presOf" srcId="{5F111673-ABBC-4DB6-80CA-622FD91352C1}" destId="{58555B4D-0BBD-44A7-9811-CBCE6CB29796}" srcOrd="0" destOrd="0" presId="urn:microsoft.com/office/officeart/2005/8/layout/hierarchy4"/>
    <dgm:cxn modelId="{FAF8804A-1FA7-43A3-A7A4-30B38EF17FE2}" srcId="{507E4224-812C-4997-A5A5-BF561F753BEE}" destId="{F18D3F53-907B-4524-BB4D-A2A5BE4E7465}" srcOrd="0" destOrd="0" parTransId="{F6B863BE-09BB-4F26-8483-5B66966FECF9}" sibTransId="{8E323F89-AB78-4DB6-9127-EF3D860F36DB}"/>
    <dgm:cxn modelId="{73A2394C-4A93-4664-8B16-5FCEB771C826}" srcId="{2D302452-AC69-4F6D-8DCC-C669FB55108D}" destId="{20692829-6897-4F66-BE05-0C1628684F1E}" srcOrd="1" destOrd="0" parTransId="{7C57DD74-C2E7-421D-8A7C-A8D95E82D28E}" sibTransId="{8D803CB6-C3DC-4D0B-BE4A-635041F00D27}"/>
    <dgm:cxn modelId="{37A75C6C-E51B-452C-A568-56258DE9199F}" srcId="{4CDD5B20-E863-435E-B9D2-83887DD911C1}" destId="{2D302452-AC69-4F6D-8DCC-C669FB55108D}" srcOrd="0" destOrd="0" parTransId="{BFF3D40C-AC5C-4D71-88B7-20EBB99CD4AC}" sibTransId="{9A70B21F-F665-4AFA-A6B5-29AD0C4A83AD}"/>
    <dgm:cxn modelId="{60DDC04D-065B-4908-9BDF-4AD016FD69B2}" srcId="{2D302452-AC69-4F6D-8DCC-C669FB55108D}" destId="{507E4224-812C-4997-A5A5-BF561F753BEE}" srcOrd="0" destOrd="0" parTransId="{0A55FAC4-74CA-4BD9-AEE0-DBAE5B31E435}" sibTransId="{49429E9F-71AF-438F-82B0-0D9EF6903C1B}"/>
    <dgm:cxn modelId="{69312C6E-661B-4EA4-AFED-F6629CAF776C}" srcId="{20692829-6897-4F66-BE05-0C1628684F1E}" destId="{5F111673-ABBC-4DB6-80CA-622FD91352C1}" srcOrd="1" destOrd="0" parTransId="{3EB42254-824D-45EE-B27F-858442D49EDA}" sibTransId="{F8BA20D4-BEB6-416F-87F1-2B7F1B322CAE}"/>
    <dgm:cxn modelId="{2FF38A81-F217-4F6B-B487-112D57E4867D}" type="presOf" srcId="{F18D3F53-907B-4524-BB4D-A2A5BE4E7465}" destId="{AAE2D680-37A9-46D0-91FC-594C68ECA935}" srcOrd="0" destOrd="0" presId="urn:microsoft.com/office/officeart/2005/8/layout/hierarchy4"/>
    <dgm:cxn modelId="{34DE7089-495B-418C-8AEA-B4AAFB1F3B29}" type="presOf" srcId="{F27CC7EC-1C6D-4B83-BE3D-B05BA4D13F62}" destId="{F6613533-4003-499C-BB62-E91910CD6D64}" srcOrd="0" destOrd="0" presId="urn:microsoft.com/office/officeart/2005/8/layout/hierarchy4"/>
    <dgm:cxn modelId="{5483F192-6840-473B-9ADF-2401EE8AD2ED}" srcId="{20692829-6897-4F66-BE05-0C1628684F1E}" destId="{D08B27CB-CDF7-453C-A0C3-4AAB0712AD86}" srcOrd="0" destOrd="0" parTransId="{1944D0BE-B154-4681-8417-899E4227F4B1}" sibTransId="{81C1F9EA-8735-4DD6-9AD6-1E6A3AAC0192}"/>
    <dgm:cxn modelId="{78197DB3-59C6-405A-813A-AE44EAD28108}" type="presOf" srcId="{20692829-6897-4F66-BE05-0C1628684F1E}" destId="{42464993-548F-4135-ACF4-64DE88938E18}" srcOrd="0" destOrd="0" presId="urn:microsoft.com/office/officeart/2005/8/layout/hierarchy4"/>
    <dgm:cxn modelId="{7A02B2B7-6CB7-4F54-B9E2-C67772BB9EDA}" type="presOf" srcId="{4CDD5B20-E863-435E-B9D2-83887DD911C1}" destId="{0B49BE3C-249A-436C-B54F-7094CA2A8699}" srcOrd="0" destOrd="0" presId="urn:microsoft.com/office/officeart/2005/8/layout/hierarchy4"/>
    <dgm:cxn modelId="{77B912B8-683D-4DE8-A835-3DA5E8AF593B}" type="presOf" srcId="{4BFA755A-C777-4054-8088-36177EEE1FD2}" destId="{DF50C25B-F1D7-4C40-AD28-72EA12A7202F}" srcOrd="0" destOrd="0" presId="urn:microsoft.com/office/officeart/2005/8/layout/hierarchy4"/>
    <dgm:cxn modelId="{D37294BD-F707-478C-999C-9C8F2B92FC4A}" srcId="{507E4224-812C-4997-A5A5-BF561F753BEE}" destId="{4BFA755A-C777-4054-8088-36177EEE1FD2}" srcOrd="2" destOrd="0" parTransId="{5FD3AC46-B909-4106-9EFA-B8C35F881C1E}" sibTransId="{C948838B-3888-4B14-A4DA-AF83621974F2}"/>
    <dgm:cxn modelId="{E23BDEBF-5C3D-468D-B0DB-48651A18A382}" type="presOf" srcId="{507E4224-812C-4997-A5A5-BF561F753BEE}" destId="{0FD053F2-EFDF-4403-BAC0-6C3E8003350C}" srcOrd="0" destOrd="0" presId="urn:microsoft.com/office/officeart/2005/8/layout/hierarchy4"/>
    <dgm:cxn modelId="{E2F3E6FA-7693-4CB7-A602-FD779F826283}" type="presOf" srcId="{D08B27CB-CDF7-453C-A0C3-4AAB0712AD86}" destId="{6F8FAC4E-79AA-4740-81EA-A2F52B230535}" srcOrd="0" destOrd="0" presId="urn:microsoft.com/office/officeart/2005/8/layout/hierarchy4"/>
    <dgm:cxn modelId="{CD7F3410-A022-44AE-B739-88072BCDBE3D}" type="presParOf" srcId="{0B49BE3C-249A-436C-B54F-7094CA2A8699}" destId="{F11AD8B9-8906-4DD6-9A32-9FA570C1BF12}" srcOrd="0" destOrd="0" presId="urn:microsoft.com/office/officeart/2005/8/layout/hierarchy4"/>
    <dgm:cxn modelId="{773BE6B8-5B05-4566-A982-BD0332059381}" type="presParOf" srcId="{F11AD8B9-8906-4DD6-9A32-9FA570C1BF12}" destId="{B968C7D4-CA4C-4C3C-BCDB-5FDE16C89419}" srcOrd="0" destOrd="0" presId="urn:microsoft.com/office/officeart/2005/8/layout/hierarchy4"/>
    <dgm:cxn modelId="{F8D1A371-714B-4295-BBD3-5D3AD30DB173}" type="presParOf" srcId="{F11AD8B9-8906-4DD6-9A32-9FA570C1BF12}" destId="{16BDDFC8-BB83-46FE-9F7F-81EDEAF6FC9B}" srcOrd="1" destOrd="0" presId="urn:microsoft.com/office/officeart/2005/8/layout/hierarchy4"/>
    <dgm:cxn modelId="{37672F23-5521-4CC0-8261-9AB3A6952DBE}" type="presParOf" srcId="{F11AD8B9-8906-4DD6-9A32-9FA570C1BF12}" destId="{8BD35839-01D0-413E-8800-6D6992D1732E}" srcOrd="2" destOrd="0" presId="urn:microsoft.com/office/officeart/2005/8/layout/hierarchy4"/>
    <dgm:cxn modelId="{0D627C6F-13E9-4C5C-9440-A7AE425197EE}" type="presParOf" srcId="{8BD35839-01D0-413E-8800-6D6992D1732E}" destId="{EC515C8D-55AC-4E97-BB16-553D98D03A89}" srcOrd="0" destOrd="0" presId="urn:microsoft.com/office/officeart/2005/8/layout/hierarchy4"/>
    <dgm:cxn modelId="{0FF76987-550C-438F-8665-C3DBE9B8E54C}" type="presParOf" srcId="{EC515C8D-55AC-4E97-BB16-553D98D03A89}" destId="{0FD053F2-EFDF-4403-BAC0-6C3E8003350C}" srcOrd="0" destOrd="0" presId="urn:microsoft.com/office/officeart/2005/8/layout/hierarchy4"/>
    <dgm:cxn modelId="{DA1182E0-4B69-4FE8-AACA-2DF56340759C}" type="presParOf" srcId="{EC515C8D-55AC-4E97-BB16-553D98D03A89}" destId="{305B3FC9-E0B6-44DA-81FC-2D47DCAF4FCE}" srcOrd="1" destOrd="0" presId="urn:microsoft.com/office/officeart/2005/8/layout/hierarchy4"/>
    <dgm:cxn modelId="{1BB50DC2-D165-4FF8-9C24-83F5426CD78B}" type="presParOf" srcId="{EC515C8D-55AC-4E97-BB16-553D98D03A89}" destId="{6AEC2765-C182-4A9E-81AC-6340765578D3}" srcOrd="2" destOrd="0" presId="urn:microsoft.com/office/officeart/2005/8/layout/hierarchy4"/>
    <dgm:cxn modelId="{D3928FA9-3BB0-4E31-A95D-6268611CFB93}" type="presParOf" srcId="{6AEC2765-C182-4A9E-81AC-6340765578D3}" destId="{E53430E1-59E7-4D7D-AE38-B1DFA518D344}" srcOrd="0" destOrd="0" presId="urn:microsoft.com/office/officeart/2005/8/layout/hierarchy4"/>
    <dgm:cxn modelId="{16ABB1A4-72EB-4098-A357-D8F0F0AD25FD}" type="presParOf" srcId="{E53430E1-59E7-4D7D-AE38-B1DFA518D344}" destId="{AAE2D680-37A9-46D0-91FC-594C68ECA935}" srcOrd="0" destOrd="0" presId="urn:microsoft.com/office/officeart/2005/8/layout/hierarchy4"/>
    <dgm:cxn modelId="{70108324-5224-4950-B5A8-3AB4613EAF09}" type="presParOf" srcId="{E53430E1-59E7-4D7D-AE38-B1DFA518D344}" destId="{9DBD5ADC-D774-4CA7-8F8B-7D3F3806371B}" srcOrd="1" destOrd="0" presId="urn:microsoft.com/office/officeart/2005/8/layout/hierarchy4"/>
    <dgm:cxn modelId="{764A731A-ACB3-4F94-8B19-B6B8BCCBF000}" type="presParOf" srcId="{6AEC2765-C182-4A9E-81AC-6340765578D3}" destId="{2E2407F7-BA8B-4C97-BEDC-DC8C4F9FD8EA}" srcOrd="1" destOrd="0" presId="urn:microsoft.com/office/officeart/2005/8/layout/hierarchy4"/>
    <dgm:cxn modelId="{EC101E88-9D3D-43D5-B591-40BD040BFA7C}" type="presParOf" srcId="{6AEC2765-C182-4A9E-81AC-6340765578D3}" destId="{5FEA6820-B559-42C7-A0E4-69A082BA4661}" srcOrd="2" destOrd="0" presId="urn:microsoft.com/office/officeart/2005/8/layout/hierarchy4"/>
    <dgm:cxn modelId="{BDAE1E9D-7224-4087-8BD3-C74A20D01D76}" type="presParOf" srcId="{5FEA6820-B559-42C7-A0E4-69A082BA4661}" destId="{F6613533-4003-499C-BB62-E91910CD6D64}" srcOrd="0" destOrd="0" presId="urn:microsoft.com/office/officeart/2005/8/layout/hierarchy4"/>
    <dgm:cxn modelId="{E6995CF3-1326-4E06-9779-DE78D1A7A724}" type="presParOf" srcId="{5FEA6820-B559-42C7-A0E4-69A082BA4661}" destId="{6C3AA5F4-B385-4384-B5DB-E3068CED8DBB}" srcOrd="1" destOrd="0" presId="urn:microsoft.com/office/officeart/2005/8/layout/hierarchy4"/>
    <dgm:cxn modelId="{D7733C11-0C52-4457-9B38-3976CA602EF1}" type="presParOf" srcId="{6AEC2765-C182-4A9E-81AC-6340765578D3}" destId="{BCE1A78C-3EB4-4213-990F-AE745889E5F6}" srcOrd="3" destOrd="0" presId="urn:microsoft.com/office/officeart/2005/8/layout/hierarchy4"/>
    <dgm:cxn modelId="{B57082D3-7FBB-415C-B4B1-2F708DA8B75E}" type="presParOf" srcId="{6AEC2765-C182-4A9E-81AC-6340765578D3}" destId="{40D91C00-1DC7-4FCC-9380-865C012AAA83}" srcOrd="4" destOrd="0" presId="urn:microsoft.com/office/officeart/2005/8/layout/hierarchy4"/>
    <dgm:cxn modelId="{33A1BB01-AB76-480A-BB0F-6AF6D0761C6C}" type="presParOf" srcId="{40D91C00-1DC7-4FCC-9380-865C012AAA83}" destId="{DF50C25B-F1D7-4C40-AD28-72EA12A7202F}" srcOrd="0" destOrd="0" presId="urn:microsoft.com/office/officeart/2005/8/layout/hierarchy4"/>
    <dgm:cxn modelId="{C360D985-D1C5-4FB9-95B7-B9D4D2FECE94}" type="presParOf" srcId="{40D91C00-1DC7-4FCC-9380-865C012AAA83}" destId="{C5DCFEE9-D7AB-4A27-B6E5-89C22716C7A9}" srcOrd="1" destOrd="0" presId="urn:microsoft.com/office/officeart/2005/8/layout/hierarchy4"/>
    <dgm:cxn modelId="{31E85CE8-9556-4174-BAD2-4D0512CC2CAD}" type="presParOf" srcId="{8BD35839-01D0-413E-8800-6D6992D1732E}" destId="{D25E033E-928C-47C0-85F4-DD75BA9139B4}" srcOrd="1" destOrd="0" presId="urn:microsoft.com/office/officeart/2005/8/layout/hierarchy4"/>
    <dgm:cxn modelId="{BC046791-B518-4869-A14E-3DEFDE939A4F}" type="presParOf" srcId="{8BD35839-01D0-413E-8800-6D6992D1732E}" destId="{12213C07-F620-481F-883B-84D6A6AD77AE}" srcOrd="2" destOrd="0" presId="urn:microsoft.com/office/officeart/2005/8/layout/hierarchy4"/>
    <dgm:cxn modelId="{F5CEE797-F543-45B0-8857-9B3903D6E6E9}" type="presParOf" srcId="{12213C07-F620-481F-883B-84D6A6AD77AE}" destId="{42464993-548F-4135-ACF4-64DE88938E18}" srcOrd="0" destOrd="0" presId="urn:microsoft.com/office/officeart/2005/8/layout/hierarchy4"/>
    <dgm:cxn modelId="{61A2C498-3D9C-4925-B21A-3F3F66B6D0C6}" type="presParOf" srcId="{12213C07-F620-481F-883B-84D6A6AD77AE}" destId="{D5313E3B-0A68-440C-A095-9716B187EA22}" srcOrd="1" destOrd="0" presId="urn:microsoft.com/office/officeart/2005/8/layout/hierarchy4"/>
    <dgm:cxn modelId="{274097AC-C2AD-4D19-B552-0E21F397533A}" type="presParOf" srcId="{12213C07-F620-481F-883B-84D6A6AD77AE}" destId="{98905CFA-2E38-45E7-AC95-CE1AC3DD10A0}" srcOrd="2" destOrd="0" presId="urn:microsoft.com/office/officeart/2005/8/layout/hierarchy4"/>
    <dgm:cxn modelId="{3C924CB6-CB05-4C6E-8664-243F51D12126}" type="presParOf" srcId="{98905CFA-2E38-45E7-AC95-CE1AC3DD10A0}" destId="{1716C1E8-902D-4B3B-AA63-3CADA7C12FA4}" srcOrd="0" destOrd="0" presId="urn:microsoft.com/office/officeart/2005/8/layout/hierarchy4"/>
    <dgm:cxn modelId="{975956B1-1CA1-4AB4-9F13-7FDA8A7CBCE5}" type="presParOf" srcId="{1716C1E8-902D-4B3B-AA63-3CADA7C12FA4}" destId="{6F8FAC4E-79AA-4740-81EA-A2F52B230535}" srcOrd="0" destOrd="0" presId="urn:microsoft.com/office/officeart/2005/8/layout/hierarchy4"/>
    <dgm:cxn modelId="{70861CEF-28F9-4016-937F-A7560248D8E7}" type="presParOf" srcId="{1716C1E8-902D-4B3B-AA63-3CADA7C12FA4}" destId="{051BD57C-6719-4320-91F4-2C367E656D2C}" srcOrd="1" destOrd="0" presId="urn:microsoft.com/office/officeart/2005/8/layout/hierarchy4"/>
    <dgm:cxn modelId="{0BAB55DB-83AE-44A2-BCBA-EA14D891122F}" type="presParOf" srcId="{98905CFA-2E38-45E7-AC95-CE1AC3DD10A0}" destId="{1D81AB55-FF80-4794-8D7A-0EFC85D26C7A}" srcOrd="1" destOrd="0" presId="urn:microsoft.com/office/officeart/2005/8/layout/hierarchy4"/>
    <dgm:cxn modelId="{381EA1D1-7DA2-4AA6-9735-D2E9025DCA5D}" type="presParOf" srcId="{98905CFA-2E38-45E7-AC95-CE1AC3DD10A0}" destId="{91D4F081-B949-459A-8660-3A750FA827A4}" srcOrd="2" destOrd="0" presId="urn:microsoft.com/office/officeart/2005/8/layout/hierarchy4"/>
    <dgm:cxn modelId="{5D02C04B-DA4E-4B46-A592-07E3517D313F}" type="presParOf" srcId="{91D4F081-B949-459A-8660-3A750FA827A4}" destId="{58555B4D-0BBD-44A7-9811-CBCE6CB29796}" srcOrd="0" destOrd="0" presId="urn:microsoft.com/office/officeart/2005/8/layout/hierarchy4"/>
    <dgm:cxn modelId="{5869A1DA-6BA5-4E2F-B541-8D81C1BC04CD}" type="presParOf" srcId="{91D4F081-B949-459A-8660-3A750FA827A4}" destId="{0A8469B4-0E3A-4C0B-A149-04E11901136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0728F5-03B4-4DBC-A9C1-080A7D5A6D08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</dgm:pt>
    <dgm:pt modelId="{180A9CA5-C813-4C41-94A0-BFB2769F973E}">
      <dgm:prSet custT="1"/>
      <dgm:spPr/>
      <dgm:t>
        <a:bodyPr/>
        <a:lstStyle/>
        <a:p>
          <a:pPr marR="0" algn="ctr" rtl="0"/>
          <a:r>
            <a:rPr lang="zh-TW" altLang="en-US" sz="2800" kern="100" baseline="0" dirty="0">
              <a:latin typeface="標楷體" pitchFamily="65" charset="-120"/>
              <a:ea typeface="標楷體" pitchFamily="65" charset="-120"/>
            </a:rPr>
            <a:t>輔導室業務介紹</a:t>
          </a:r>
          <a:endParaRPr lang="zh-TW" altLang="en-US" sz="2800" dirty="0">
            <a:latin typeface="標楷體" pitchFamily="65" charset="-120"/>
            <a:ea typeface="標楷體" pitchFamily="65" charset="-120"/>
          </a:endParaRPr>
        </a:p>
      </dgm:t>
    </dgm:pt>
    <dgm:pt modelId="{F36EF35B-C44F-44EB-918D-FD5F5297B461}" type="parTrans" cxnId="{71DA1597-1304-49F8-BDA2-71DCA3282959}">
      <dgm:prSet/>
      <dgm:spPr/>
      <dgm:t>
        <a:bodyPr/>
        <a:lstStyle/>
        <a:p>
          <a:endParaRPr lang="zh-TW" altLang="en-US"/>
        </a:p>
      </dgm:t>
    </dgm:pt>
    <dgm:pt modelId="{18E80E4C-4781-4F72-AF13-5980A4F16C06}" type="sibTrans" cxnId="{71DA1597-1304-49F8-BDA2-71DCA3282959}">
      <dgm:prSet/>
      <dgm:spPr/>
      <dgm:t>
        <a:bodyPr/>
        <a:lstStyle/>
        <a:p>
          <a:endParaRPr lang="zh-TW" altLang="en-US"/>
        </a:p>
      </dgm:t>
    </dgm:pt>
    <dgm:pt modelId="{1664F690-5946-4388-9BD2-C619FA481395}">
      <dgm:prSet custT="1"/>
      <dgm:spPr/>
      <dgm:t>
        <a:bodyPr/>
        <a:lstStyle/>
        <a:p>
          <a:pPr marR="0" algn="ctr" rtl="0"/>
          <a:r>
            <a:rPr lang="zh-TW" altLang="en-US" sz="2800" kern="100" baseline="0" dirty="0">
              <a:latin typeface="標楷體" pitchFamily="65" charset="-120"/>
              <a:ea typeface="標楷體" pitchFamily="65" charset="-120"/>
            </a:rPr>
            <a:t>特教業務</a:t>
          </a:r>
          <a:endParaRPr lang="zh-TW" altLang="en-US" sz="2800" dirty="0">
            <a:latin typeface="標楷體" pitchFamily="65" charset="-120"/>
            <a:ea typeface="標楷體" pitchFamily="65" charset="-120"/>
          </a:endParaRPr>
        </a:p>
      </dgm:t>
    </dgm:pt>
    <dgm:pt modelId="{CDA76780-AEBC-47F2-9D4D-82EC1ED50310}" type="parTrans" cxnId="{896F0598-5EFC-4510-A1FC-09065E112A9C}">
      <dgm:prSet/>
      <dgm:spPr/>
      <dgm:t>
        <a:bodyPr/>
        <a:lstStyle/>
        <a:p>
          <a:endParaRPr lang="zh-TW" altLang="en-US"/>
        </a:p>
      </dgm:t>
    </dgm:pt>
    <dgm:pt modelId="{69606BD3-CC15-43FA-B780-A547F1F94FD4}" type="sibTrans" cxnId="{896F0598-5EFC-4510-A1FC-09065E112A9C}">
      <dgm:prSet/>
      <dgm:spPr/>
      <dgm:t>
        <a:bodyPr/>
        <a:lstStyle/>
        <a:p>
          <a:endParaRPr lang="zh-TW" altLang="en-US"/>
        </a:p>
      </dgm:t>
    </dgm:pt>
    <dgm:pt modelId="{2C2AFF49-FC6C-47E6-A619-6E88249441C5}">
      <dgm:prSet custT="1"/>
      <dgm:spPr/>
      <dgm:t>
        <a:bodyPr/>
        <a:lstStyle/>
        <a:p>
          <a:pPr marR="0" algn="ctr" rtl="0"/>
          <a:r>
            <a:rPr lang="zh-TW" altLang="en-US" sz="2800" kern="100" baseline="0" dirty="0">
              <a:latin typeface="標楷體" pitchFamily="65" charset="-120"/>
              <a:ea typeface="標楷體" pitchFamily="65" charset="-120"/>
            </a:rPr>
            <a:t>輔導業務</a:t>
          </a:r>
          <a:endParaRPr lang="zh-TW" altLang="en-US" sz="2800" dirty="0">
            <a:latin typeface="標楷體" pitchFamily="65" charset="-120"/>
            <a:ea typeface="標楷體" pitchFamily="65" charset="-120"/>
          </a:endParaRPr>
        </a:p>
      </dgm:t>
    </dgm:pt>
    <dgm:pt modelId="{A9E603CE-7459-4BD1-9DCA-0FBF606CE07C}" type="parTrans" cxnId="{191EEB4E-862D-406E-9AFE-6A490E325495}">
      <dgm:prSet/>
      <dgm:spPr/>
      <dgm:t>
        <a:bodyPr/>
        <a:lstStyle/>
        <a:p>
          <a:endParaRPr lang="zh-TW" altLang="en-US"/>
        </a:p>
      </dgm:t>
    </dgm:pt>
    <dgm:pt modelId="{D34EFAC1-7E6D-420B-A111-8D9C19EC329A}" type="sibTrans" cxnId="{191EEB4E-862D-406E-9AFE-6A490E325495}">
      <dgm:prSet/>
      <dgm:spPr/>
      <dgm:t>
        <a:bodyPr/>
        <a:lstStyle/>
        <a:p>
          <a:endParaRPr lang="zh-TW" altLang="en-US"/>
        </a:p>
      </dgm:t>
    </dgm:pt>
    <dgm:pt modelId="{4A4A10E7-6274-4274-9C6D-DC1234B3377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zh-TW" altLang="en-US" sz="2000" dirty="0">
              <a:latin typeface="標楷體" pitchFamily="65" charset="-120"/>
              <a:ea typeface="標楷體" pitchFamily="65" charset="-120"/>
            </a:rPr>
            <a:t>特推</a:t>
          </a:r>
          <a:endParaRPr lang="en-US" altLang="zh-TW" sz="2000" dirty="0">
            <a:latin typeface="標楷體" pitchFamily="65" charset="-120"/>
            <a:ea typeface="標楷體" pitchFamily="65" charset="-120"/>
          </a:endParaRPr>
        </a:p>
        <a:p>
          <a:pPr>
            <a:spcAft>
              <a:spcPts val="0"/>
            </a:spcAft>
          </a:pPr>
          <a:r>
            <a:rPr lang="zh-TW" altLang="en-US" sz="2000" dirty="0">
              <a:latin typeface="標楷體" pitchFamily="65" charset="-120"/>
              <a:ea typeface="標楷體" pitchFamily="65" charset="-120"/>
            </a:rPr>
            <a:t>會議</a:t>
          </a:r>
        </a:p>
      </dgm:t>
    </dgm:pt>
    <dgm:pt modelId="{287A1C7D-B977-44EF-948C-60DEE1971CA0}" type="parTrans" cxnId="{CD520F79-9C65-460B-9631-524E14142E00}">
      <dgm:prSet/>
      <dgm:spPr/>
      <dgm:t>
        <a:bodyPr/>
        <a:lstStyle/>
        <a:p>
          <a:endParaRPr lang="zh-TW" altLang="en-US"/>
        </a:p>
      </dgm:t>
    </dgm:pt>
    <dgm:pt modelId="{16152FE5-9FDE-4965-B16F-F3CF087A8ABB}" type="sibTrans" cxnId="{CD520F79-9C65-460B-9631-524E14142E00}">
      <dgm:prSet/>
      <dgm:spPr/>
      <dgm:t>
        <a:bodyPr/>
        <a:lstStyle/>
        <a:p>
          <a:endParaRPr lang="zh-TW" altLang="en-US"/>
        </a:p>
      </dgm:t>
    </dgm:pt>
    <dgm:pt modelId="{86BAA9E7-F285-41A4-9BC5-334DC9EB47CE}">
      <dgm:prSet custT="1"/>
      <dgm:spPr/>
      <dgm:t>
        <a:bodyPr/>
        <a:lstStyle/>
        <a:p>
          <a:r>
            <a:rPr lang="zh-TW" altLang="en-US" sz="2000" b="1" dirty="0">
              <a:latin typeface="標楷體" pitchFamily="65" charset="-120"/>
              <a:ea typeface="標楷體" pitchFamily="65" charset="-120"/>
            </a:rPr>
            <a:t>學生諮商輔導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0EFBDC74-63F1-4E93-A847-529FDBB30E6A}" type="parTrans" cxnId="{7E4F5652-6208-4E5E-AD91-D3B9F3053FCB}">
      <dgm:prSet/>
      <dgm:spPr/>
      <dgm:t>
        <a:bodyPr/>
        <a:lstStyle/>
        <a:p>
          <a:endParaRPr lang="zh-TW" altLang="en-US"/>
        </a:p>
      </dgm:t>
    </dgm:pt>
    <dgm:pt modelId="{FFB65FA6-11FF-43B8-9ACE-F30FCC016062}" type="sibTrans" cxnId="{7E4F5652-6208-4E5E-AD91-D3B9F3053FCB}">
      <dgm:prSet/>
      <dgm:spPr/>
      <dgm:t>
        <a:bodyPr/>
        <a:lstStyle/>
        <a:p>
          <a:endParaRPr lang="zh-TW" altLang="en-US"/>
        </a:p>
      </dgm:t>
    </dgm:pt>
    <dgm:pt modelId="{D24D6953-E8DC-47D9-A9A0-929AFE2111AB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zh-TW" altLang="en-US" sz="2000" dirty="0">
              <a:latin typeface="標楷體" pitchFamily="65" charset="-120"/>
              <a:ea typeface="標楷體" pitchFamily="65" charset="-120"/>
            </a:rPr>
            <a:t>親師</a:t>
          </a:r>
          <a:endParaRPr lang="en-US" altLang="zh-TW" sz="2000" dirty="0">
            <a:latin typeface="標楷體" pitchFamily="65" charset="-120"/>
            <a:ea typeface="標楷體" pitchFamily="65" charset="-120"/>
          </a:endParaRPr>
        </a:p>
        <a:p>
          <a:pPr>
            <a:spcAft>
              <a:spcPts val="0"/>
            </a:spcAft>
          </a:pPr>
          <a:r>
            <a:rPr lang="zh-TW" altLang="en-US" sz="2000" dirty="0">
              <a:latin typeface="標楷體" pitchFamily="65" charset="-120"/>
              <a:ea typeface="標楷體" pitchFamily="65" charset="-120"/>
            </a:rPr>
            <a:t>活動</a:t>
          </a:r>
        </a:p>
      </dgm:t>
    </dgm:pt>
    <dgm:pt modelId="{5C87E79C-97C1-4A88-B98C-16A739018F71}" type="parTrans" cxnId="{8F7B85C1-C11F-42E9-B538-17415F8DE97C}">
      <dgm:prSet/>
      <dgm:spPr/>
      <dgm:t>
        <a:bodyPr/>
        <a:lstStyle/>
        <a:p>
          <a:endParaRPr lang="zh-TW" altLang="en-US"/>
        </a:p>
      </dgm:t>
    </dgm:pt>
    <dgm:pt modelId="{429AB8DE-8088-4E00-928F-AFCE47445379}" type="sibTrans" cxnId="{8F7B85C1-C11F-42E9-B538-17415F8DE97C}">
      <dgm:prSet/>
      <dgm:spPr/>
      <dgm:t>
        <a:bodyPr/>
        <a:lstStyle/>
        <a:p>
          <a:endParaRPr lang="zh-TW" altLang="en-US"/>
        </a:p>
      </dgm:t>
    </dgm:pt>
    <dgm:pt modelId="{5813B6E1-43FB-4551-BE4F-316DA5CC8F3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zh-TW" altLang="en-US" sz="2000" dirty="0">
              <a:latin typeface="標楷體" pitchFamily="65" charset="-120"/>
              <a:ea typeface="標楷體" pitchFamily="65" charset="-120"/>
            </a:rPr>
            <a:t>友善</a:t>
          </a:r>
          <a:endParaRPr lang="en-US" altLang="zh-TW" sz="2000" dirty="0">
            <a:latin typeface="標楷體" pitchFamily="65" charset="-120"/>
            <a:ea typeface="標楷體" pitchFamily="65" charset="-120"/>
          </a:endParaRPr>
        </a:p>
        <a:p>
          <a:pPr>
            <a:spcAft>
              <a:spcPts val="0"/>
            </a:spcAft>
          </a:pPr>
          <a:r>
            <a:rPr lang="zh-TW" altLang="en-US" sz="2000" dirty="0">
              <a:latin typeface="標楷體" pitchFamily="65" charset="-120"/>
              <a:ea typeface="標楷體" pitchFamily="65" charset="-120"/>
            </a:rPr>
            <a:t>校園</a:t>
          </a:r>
        </a:p>
      </dgm:t>
    </dgm:pt>
    <dgm:pt modelId="{04412143-9EB7-4516-8DCC-E483E6341F6A}" type="parTrans" cxnId="{994CAFF7-AE57-4A24-94A2-5943F123BEBC}">
      <dgm:prSet/>
      <dgm:spPr/>
      <dgm:t>
        <a:bodyPr/>
        <a:lstStyle/>
        <a:p>
          <a:endParaRPr lang="zh-TW" altLang="en-US"/>
        </a:p>
      </dgm:t>
    </dgm:pt>
    <dgm:pt modelId="{5D03F445-63EE-4519-81BF-0F041E31196D}" type="sibTrans" cxnId="{994CAFF7-AE57-4A24-94A2-5943F123BEBC}">
      <dgm:prSet/>
      <dgm:spPr/>
      <dgm:t>
        <a:bodyPr/>
        <a:lstStyle/>
        <a:p>
          <a:endParaRPr lang="zh-TW" altLang="en-US"/>
        </a:p>
      </dgm:t>
    </dgm:pt>
    <dgm:pt modelId="{CC8DDA95-D6A3-4B65-9AB7-4218FEC8B490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祖孫節活動</a:t>
          </a:r>
        </a:p>
      </dgm:t>
    </dgm:pt>
    <dgm:pt modelId="{BF5240DE-347C-466E-B46E-C73F23E1103A}" type="parTrans" cxnId="{31DAD411-1821-46F5-9A04-64FFA4E2279F}">
      <dgm:prSet/>
      <dgm:spPr/>
      <dgm:t>
        <a:bodyPr/>
        <a:lstStyle/>
        <a:p>
          <a:endParaRPr lang="zh-TW" altLang="en-US"/>
        </a:p>
      </dgm:t>
    </dgm:pt>
    <dgm:pt modelId="{3E10947F-E6E4-4EE1-8F4D-C7528102962E}" type="sibTrans" cxnId="{31DAD411-1821-46F5-9A04-64FFA4E2279F}">
      <dgm:prSet/>
      <dgm:spPr/>
      <dgm:t>
        <a:bodyPr/>
        <a:lstStyle/>
        <a:p>
          <a:endParaRPr lang="zh-TW" altLang="en-US"/>
        </a:p>
      </dgm:t>
    </dgm:pt>
    <dgm:pt modelId="{8699D104-D22E-4960-8A77-CBFF0F6BFFCC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迎新輔導活動生</a:t>
          </a:r>
        </a:p>
      </dgm:t>
    </dgm:pt>
    <dgm:pt modelId="{396AAAA0-7C1A-4806-92FB-2F8CA13EB550}" type="parTrans" cxnId="{4F5BA839-C5CF-4901-8E53-86CA1EB63D41}">
      <dgm:prSet/>
      <dgm:spPr/>
      <dgm:t>
        <a:bodyPr/>
        <a:lstStyle/>
        <a:p>
          <a:endParaRPr lang="zh-TW" altLang="en-US"/>
        </a:p>
      </dgm:t>
    </dgm:pt>
    <dgm:pt modelId="{F76FBB88-69C9-48D6-B45C-F3C3C1952F48}" type="sibTrans" cxnId="{4F5BA839-C5CF-4901-8E53-86CA1EB63D41}">
      <dgm:prSet/>
      <dgm:spPr/>
      <dgm:t>
        <a:bodyPr/>
        <a:lstStyle/>
        <a:p>
          <a:endParaRPr lang="zh-TW" altLang="en-US"/>
        </a:p>
      </dgm:t>
    </dgm:pt>
    <dgm:pt modelId="{48139622-0F00-40A5-8203-B8CE27A70687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學生信相</a:t>
          </a:r>
        </a:p>
      </dgm:t>
    </dgm:pt>
    <dgm:pt modelId="{D6F7E9C2-B512-41AA-BBC2-3214C67543C4}" type="parTrans" cxnId="{6E9DBD70-332E-4374-8209-C91615E4143D}">
      <dgm:prSet/>
      <dgm:spPr/>
      <dgm:t>
        <a:bodyPr/>
        <a:lstStyle/>
        <a:p>
          <a:endParaRPr lang="zh-TW" altLang="en-US"/>
        </a:p>
      </dgm:t>
    </dgm:pt>
    <dgm:pt modelId="{7FEC76F3-0877-41A5-A961-EB2386C87484}" type="sibTrans" cxnId="{6E9DBD70-332E-4374-8209-C91615E4143D}">
      <dgm:prSet/>
      <dgm:spPr/>
      <dgm:t>
        <a:bodyPr/>
        <a:lstStyle/>
        <a:p>
          <a:endParaRPr lang="zh-TW" altLang="en-US"/>
        </a:p>
      </dgm:t>
    </dgm:pt>
    <dgm:pt modelId="{C9EA1E32-AF42-498E-82AC-D8D5B56C805B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補救教學</a:t>
          </a:r>
        </a:p>
      </dgm:t>
    </dgm:pt>
    <dgm:pt modelId="{EC95E0B7-F31D-4318-B966-1D3106B5713B}" type="parTrans" cxnId="{933030FD-0396-41AB-8D9C-8045E2BB4F1E}">
      <dgm:prSet/>
      <dgm:spPr/>
      <dgm:t>
        <a:bodyPr/>
        <a:lstStyle/>
        <a:p>
          <a:endParaRPr lang="zh-TW" altLang="en-US"/>
        </a:p>
      </dgm:t>
    </dgm:pt>
    <dgm:pt modelId="{D2F7F00E-9E8F-4FF2-BC41-F4F787EDCCD6}" type="sibTrans" cxnId="{933030FD-0396-41AB-8D9C-8045E2BB4F1E}">
      <dgm:prSet/>
      <dgm:spPr/>
      <dgm:t>
        <a:bodyPr/>
        <a:lstStyle/>
        <a:p>
          <a:endParaRPr lang="zh-TW" altLang="en-US"/>
        </a:p>
      </dgm:t>
    </dgm:pt>
    <dgm:pt modelId="{0951F8D3-5E31-47EF-B2A9-9185F90CF7AB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個別諮商</a:t>
          </a:r>
        </a:p>
      </dgm:t>
    </dgm:pt>
    <dgm:pt modelId="{D54380E5-9F51-4D92-9976-D5E6DFEE40B8}" type="parTrans" cxnId="{DC41C17B-8D72-47F9-A66C-7DF3E9C22F42}">
      <dgm:prSet/>
      <dgm:spPr/>
      <dgm:t>
        <a:bodyPr/>
        <a:lstStyle/>
        <a:p>
          <a:endParaRPr lang="zh-TW" altLang="en-US"/>
        </a:p>
      </dgm:t>
    </dgm:pt>
    <dgm:pt modelId="{54FE3F47-A195-4208-94FE-B265B55441CD}" type="sibTrans" cxnId="{DC41C17B-8D72-47F9-A66C-7DF3E9C22F42}">
      <dgm:prSet/>
      <dgm:spPr/>
      <dgm:t>
        <a:bodyPr/>
        <a:lstStyle/>
        <a:p>
          <a:endParaRPr lang="zh-TW" altLang="en-US"/>
        </a:p>
      </dgm:t>
    </dgm:pt>
    <dgm:pt modelId="{8AE9AF23-71A3-453C-B52D-00A0C8D66E10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團體輔導</a:t>
          </a:r>
        </a:p>
      </dgm:t>
    </dgm:pt>
    <dgm:pt modelId="{745BBAC1-D1F9-4043-BBAB-DFA6E01939BC}" type="parTrans" cxnId="{0866C98B-29FD-47A5-8558-4263D9BA753B}">
      <dgm:prSet/>
      <dgm:spPr/>
      <dgm:t>
        <a:bodyPr/>
        <a:lstStyle/>
        <a:p>
          <a:endParaRPr lang="zh-TW" altLang="en-US"/>
        </a:p>
      </dgm:t>
    </dgm:pt>
    <dgm:pt modelId="{9F7F2DFF-8914-40AA-8D25-9A0D9D6D120D}" type="sibTrans" cxnId="{0866C98B-29FD-47A5-8558-4263D9BA753B}">
      <dgm:prSet/>
      <dgm:spPr/>
      <dgm:t>
        <a:bodyPr/>
        <a:lstStyle/>
        <a:p>
          <a:endParaRPr lang="zh-TW" altLang="en-US"/>
        </a:p>
      </dgm:t>
    </dgm:pt>
    <dgm:pt modelId="{6D51A3C2-AE9F-47D8-B0F5-FE7FE8FCB6A3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性別教育宣導</a:t>
          </a:r>
        </a:p>
      </dgm:t>
    </dgm:pt>
    <dgm:pt modelId="{EC3B7F27-6D06-427A-AE76-A7CCA03C6BE8}" type="parTrans" cxnId="{8556992B-8F7D-4C78-997E-7BCB71B10436}">
      <dgm:prSet/>
      <dgm:spPr/>
      <dgm:t>
        <a:bodyPr/>
        <a:lstStyle/>
        <a:p>
          <a:endParaRPr lang="zh-TW" altLang="en-US"/>
        </a:p>
      </dgm:t>
    </dgm:pt>
    <dgm:pt modelId="{20B3AB4B-405B-4B1B-8E03-36B35C635A86}" type="sibTrans" cxnId="{8556992B-8F7D-4C78-997E-7BCB71B10436}">
      <dgm:prSet/>
      <dgm:spPr/>
      <dgm:t>
        <a:bodyPr/>
        <a:lstStyle/>
        <a:p>
          <a:endParaRPr lang="zh-TW" altLang="en-US"/>
        </a:p>
      </dgm:t>
    </dgm:pt>
    <dgm:pt modelId="{A96D353D-FB37-4A20-A6FD-5EF57DBEABF3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生命教育宣導</a:t>
          </a:r>
        </a:p>
      </dgm:t>
    </dgm:pt>
    <dgm:pt modelId="{08025833-E9EA-4A0F-BDE5-D3048C60C35F}" type="parTrans" cxnId="{9EBF4828-3F18-4EFC-8BF6-3FD293B9E8AF}">
      <dgm:prSet/>
      <dgm:spPr/>
      <dgm:t>
        <a:bodyPr/>
        <a:lstStyle/>
        <a:p>
          <a:endParaRPr lang="zh-TW" altLang="en-US"/>
        </a:p>
      </dgm:t>
    </dgm:pt>
    <dgm:pt modelId="{A2FE8168-094E-41B1-AD4F-0B825D2BD3F3}" type="sibTrans" cxnId="{9EBF4828-3F18-4EFC-8BF6-3FD293B9E8AF}">
      <dgm:prSet/>
      <dgm:spPr/>
      <dgm:t>
        <a:bodyPr/>
        <a:lstStyle/>
        <a:p>
          <a:endParaRPr lang="zh-TW" altLang="en-US"/>
        </a:p>
      </dgm:t>
    </dgm:pt>
    <dgm:pt modelId="{57006EBC-E370-4F5E-80DB-2C9D67922BE7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家庭教育宣導</a:t>
          </a:r>
        </a:p>
      </dgm:t>
    </dgm:pt>
    <dgm:pt modelId="{9D6E27FE-AB95-450B-ACF1-9952E8AED58D}" type="parTrans" cxnId="{4CF1674B-0332-4F4B-A1EB-03204BACCB03}">
      <dgm:prSet/>
      <dgm:spPr/>
      <dgm:t>
        <a:bodyPr/>
        <a:lstStyle/>
        <a:p>
          <a:endParaRPr lang="zh-TW" altLang="en-US"/>
        </a:p>
      </dgm:t>
    </dgm:pt>
    <dgm:pt modelId="{5F880D6A-FA95-4358-BAE6-B2AD74DB809C}" type="sibTrans" cxnId="{4CF1674B-0332-4F4B-A1EB-03204BACCB03}">
      <dgm:prSet/>
      <dgm:spPr/>
      <dgm:t>
        <a:bodyPr/>
        <a:lstStyle/>
        <a:p>
          <a:endParaRPr lang="zh-TW" altLang="en-US"/>
        </a:p>
      </dgm:t>
    </dgm:pt>
    <dgm:pt modelId="{012AE8D9-C580-49E7-9562-FFF5425EE4D8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教師認輔</a:t>
          </a:r>
        </a:p>
      </dgm:t>
    </dgm:pt>
    <dgm:pt modelId="{FF17105C-F462-4635-A552-3CF3CCE5FB19}" type="parTrans" cxnId="{A0F4EF19-D1BB-46DF-BFA0-A1B11ABA68A1}">
      <dgm:prSet/>
      <dgm:spPr/>
      <dgm:t>
        <a:bodyPr/>
        <a:lstStyle/>
        <a:p>
          <a:endParaRPr lang="zh-TW" altLang="en-US"/>
        </a:p>
      </dgm:t>
    </dgm:pt>
    <dgm:pt modelId="{BC20669F-8F78-48FB-A2B8-F81AD65E9577}" type="sibTrans" cxnId="{A0F4EF19-D1BB-46DF-BFA0-A1B11ABA68A1}">
      <dgm:prSet/>
      <dgm:spPr/>
      <dgm:t>
        <a:bodyPr/>
        <a:lstStyle/>
        <a:p>
          <a:endParaRPr lang="zh-TW" altLang="en-US"/>
        </a:p>
      </dgm:t>
    </dgm:pt>
    <dgm:pt modelId="{AEA37602-CB52-4AD2-A272-21C8BAA46B7B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晨光補救學習</a:t>
          </a:r>
        </a:p>
      </dgm:t>
    </dgm:pt>
    <dgm:pt modelId="{857093DF-8769-4D17-84F8-09FDE9ACCB2B}" type="parTrans" cxnId="{55A62D85-BFD4-4ACF-830C-8503770C27DE}">
      <dgm:prSet/>
      <dgm:spPr/>
      <dgm:t>
        <a:bodyPr/>
        <a:lstStyle/>
        <a:p>
          <a:endParaRPr lang="zh-TW" altLang="en-US"/>
        </a:p>
      </dgm:t>
    </dgm:pt>
    <dgm:pt modelId="{8B5FE13B-F8A4-4C4E-B420-7326393815A7}" type="sibTrans" cxnId="{55A62D85-BFD4-4ACF-830C-8503770C27DE}">
      <dgm:prSet/>
      <dgm:spPr/>
      <dgm:t>
        <a:bodyPr/>
        <a:lstStyle/>
        <a:p>
          <a:endParaRPr lang="zh-TW" altLang="en-US"/>
        </a:p>
      </dgm:t>
    </dgm:pt>
    <dgm:pt modelId="{CAE5A99B-05B3-4DEC-995B-6C5A346735C3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教育部學習扶助</a:t>
          </a:r>
        </a:p>
      </dgm:t>
    </dgm:pt>
    <dgm:pt modelId="{C2A3628F-9E7F-4C86-873D-A9B71EA1319D}" type="parTrans" cxnId="{16401C0E-C428-4DF2-9757-0DB4DBF147CF}">
      <dgm:prSet/>
      <dgm:spPr/>
      <dgm:t>
        <a:bodyPr/>
        <a:lstStyle/>
        <a:p>
          <a:endParaRPr lang="zh-TW" altLang="en-US"/>
        </a:p>
      </dgm:t>
    </dgm:pt>
    <dgm:pt modelId="{77C0C716-9F98-4054-99B0-AE2E05EB69A9}" type="sibTrans" cxnId="{16401C0E-C428-4DF2-9757-0DB4DBF147CF}">
      <dgm:prSet/>
      <dgm:spPr/>
      <dgm:t>
        <a:bodyPr/>
        <a:lstStyle/>
        <a:p>
          <a:endParaRPr lang="zh-TW" altLang="en-US"/>
        </a:p>
      </dgm:t>
    </dgm:pt>
    <dgm:pt modelId="{6294DFD0-70DA-4383-9282-60239B277EB8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建立緊急連絡冊</a:t>
          </a:r>
        </a:p>
      </dgm:t>
    </dgm:pt>
    <dgm:pt modelId="{152C67D6-B409-4418-9157-67A793C054AF}" type="parTrans" cxnId="{52AFECFB-062C-4EE7-9FEB-2DDFDE4E6A06}">
      <dgm:prSet/>
      <dgm:spPr/>
      <dgm:t>
        <a:bodyPr/>
        <a:lstStyle/>
        <a:p>
          <a:endParaRPr lang="zh-TW" altLang="en-US"/>
        </a:p>
      </dgm:t>
    </dgm:pt>
    <dgm:pt modelId="{6419272A-2A8F-4D86-A123-C5EB409D1DE4}" type="sibTrans" cxnId="{52AFECFB-062C-4EE7-9FEB-2DDFDE4E6A06}">
      <dgm:prSet/>
      <dgm:spPr/>
      <dgm:t>
        <a:bodyPr/>
        <a:lstStyle/>
        <a:p>
          <a:endParaRPr lang="zh-TW" altLang="en-US"/>
        </a:p>
      </dgm:t>
    </dgm:pt>
    <dgm:pt modelId="{9C6AAB51-9709-4AAE-A0B4-FDEFB02E5B3E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校刊製發</a:t>
          </a:r>
        </a:p>
      </dgm:t>
    </dgm:pt>
    <dgm:pt modelId="{A4CA6B76-4161-486F-92A7-1322941775E5}" type="parTrans" cxnId="{69E49045-FEFF-434C-8F8C-69DDA6421396}">
      <dgm:prSet/>
      <dgm:spPr/>
      <dgm:t>
        <a:bodyPr/>
        <a:lstStyle/>
        <a:p>
          <a:endParaRPr lang="zh-TW" altLang="en-US"/>
        </a:p>
      </dgm:t>
    </dgm:pt>
    <dgm:pt modelId="{95D11116-0E7D-4719-AD56-8663476FDDD8}" type="sibTrans" cxnId="{69E49045-FEFF-434C-8F8C-69DDA6421396}">
      <dgm:prSet/>
      <dgm:spPr/>
      <dgm:t>
        <a:bodyPr/>
        <a:lstStyle/>
        <a:p>
          <a:endParaRPr lang="zh-TW" altLang="en-US"/>
        </a:p>
      </dgm:t>
    </dgm:pt>
    <dgm:pt modelId="{AB7F5470-3A4A-4E24-B529-7204D8132AB6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其他</a:t>
          </a:r>
        </a:p>
      </dgm:t>
    </dgm:pt>
    <dgm:pt modelId="{1719FF96-51FA-460E-BB7C-30F3F9F4FF6D}" type="sibTrans" cxnId="{F08AE613-255D-41CA-9829-DFAA46280ED2}">
      <dgm:prSet/>
      <dgm:spPr/>
      <dgm:t>
        <a:bodyPr/>
        <a:lstStyle/>
        <a:p>
          <a:endParaRPr lang="zh-TW" altLang="en-US"/>
        </a:p>
      </dgm:t>
    </dgm:pt>
    <dgm:pt modelId="{2AC37A04-99BF-4C9D-A6E3-EA5F99E4F5FB}" type="parTrans" cxnId="{F08AE613-255D-41CA-9829-DFAA46280ED2}">
      <dgm:prSet/>
      <dgm:spPr/>
      <dgm:t>
        <a:bodyPr/>
        <a:lstStyle/>
        <a:p>
          <a:endParaRPr lang="zh-TW" altLang="en-US"/>
        </a:p>
      </dgm:t>
    </dgm:pt>
    <dgm:pt modelId="{067017BC-4793-4957-AACE-8FBFACF873B3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志工管理</a:t>
          </a:r>
        </a:p>
      </dgm:t>
    </dgm:pt>
    <dgm:pt modelId="{4FD8F622-9B48-442C-849D-769B1192FC9B}" type="parTrans" cxnId="{E4017E8B-1532-4800-9E31-381F420C9C56}">
      <dgm:prSet/>
      <dgm:spPr/>
      <dgm:t>
        <a:bodyPr/>
        <a:lstStyle/>
        <a:p>
          <a:endParaRPr lang="zh-TW" altLang="en-US"/>
        </a:p>
      </dgm:t>
    </dgm:pt>
    <dgm:pt modelId="{866B80AD-78F7-4350-8F03-AD274371D54F}" type="sibTrans" cxnId="{E4017E8B-1532-4800-9E31-381F420C9C56}">
      <dgm:prSet/>
      <dgm:spPr/>
      <dgm:t>
        <a:bodyPr/>
        <a:lstStyle/>
        <a:p>
          <a:endParaRPr lang="zh-TW" altLang="en-US"/>
        </a:p>
      </dgm:t>
    </dgm:pt>
    <dgm:pt modelId="{5F6863B1-90EB-4E8F-950A-BFADD9F5B64C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升學輔導</a:t>
          </a:r>
        </a:p>
      </dgm:t>
    </dgm:pt>
    <dgm:pt modelId="{74ADF8FB-8CDD-4260-AA85-39DBC1C85029}" type="parTrans" cxnId="{7B2DB9F3-68D6-42E9-9118-D8EE44E5C616}">
      <dgm:prSet/>
      <dgm:spPr/>
      <dgm:t>
        <a:bodyPr/>
        <a:lstStyle/>
        <a:p>
          <a:endParaRPr lang="zh-TW" altLang="en-US"/>
        </a:p>
      </dgm:t>
    </dgm:pt>
    <dgm:pt modelId="{83186562-A911-415A-A0D8-A463D3A5315C}" type="sibTrans" cxnId="{7B2DB9F3-68D6-42E9-9118-D8EE44E5C616}">
      <dgm:prSet/>
      <dgm:spPr/>
      <dgm:t>
        <a:bodyPr/>
        <a:lstStyle/>
        <a:p>
          <a:endParaRPr lang="zh-TW" altLang="en-US"/>
        </a:p>
      </dgm:t>
    </dgm:pt>
    <dgm:pt modelId="{FC873DD0-A33B-42B3-93CB-7DA80175CD20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親職教育日及校慶活動</a:t>
          </a:r>
        </a:p>
      </dgm:t>
    </dgm:pt>
    <dgm:pt modelId="{76AFE5F9-6E6F-49D5-A6F4-D1676476C7F6}" type="parTrans" cxnId="{EAE78C62-CEA4-4B7C-8EEE-F6E475C2AAFE}">
      <dgm:prSet/>
      <dgm:spPr/>
      <dgm:t>
        <a:bodyPr/>
        <a:lstStyle/>
        <a:p>
          <a:endParaRPr lang="zh-TW" altLang="en-US"/>
        </a:p>
      </dgm:t>
    </dgm:pt>
    <dgm:pt modelId="{77F03BA4-DFC6-457D-9C93-30FBCC37B0C7}" type="sibTrans" cxnId="{EAE78C62-CEA4-4B7C-8EEE-F6E475C2AAFE}">
      <dgm:prSet/>
      <dgm:spPr/>
      <dgm:t>
        <a:bodyPr/>
        <a:lstStyle/>
        <a:p>
          <a:endParaRPr lang="zh-TW" altLang="en-US"/>
        </a:p>
      </dgm:t>
    </dgm:pt>
    <dgm:pt modelId="{D3341A56-050F-4E37-B2D9-3E4868E383C8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教育優先區親職講座</a:t>
          </a:r>
        </a:p>
      </dgm:t>
    </dgm:pt>
    <dgm:pt modelId="{649DC482-DFF0-4DA6-863D-5AC6EBB772E8}" type="parTrans" cxnId="{6080FA85-52A6-4593-8D50-54264A733736}">
      <dgm:prSet/>
      <dgm:spPr/>
      <dgm:t>
        <a:bodyPr/>
        <a:lstStyle/>
        <a:p>
          <a:endParaRPr lang="zh-TW" altLang="en-US"/>
        </a:p>
      </dgm:t>
    </dgm:pt>
    <dgm:pt modelId="{E5BE667D-60B7-4030-8D4E-38484D86DAB5}" type="sibTrans" cxnId="{6080FA85-52A6-4593-8D50-54264A733736}">
      <dgm:prSet/>
      <dgm:spPr/>
      <dgm:t>
        <a:bodyPr/>
        <a:lstStyle/>
        <a:p>
          <a:endParaRPr lang="zh-TW" altLang="en-US"/>
        </a:p>
      </dgm:t>
    </dgm:pt>
    <dgm:pt modelId="{ECE3C3F8-2667-4A72-BE7C-78C5DF467ABD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班親會</a:t>
          </a:r>
        </a:p>
      </dgm:t>
    </dgm:pt>
    <dgm:pt modelId="{DA84FA1E-6DDA-4678-8E0A-C64B8C095468}" type="parTrans" cxnId="{7ED00231-5621-4CAB-A6FF-CFB4F1248D46}">
      <dgm:prSet/>
      <dgm:spPr/>
      <dgm:t>
        <a:bodyPr/>
        <a:lstStyle/>
        <a:p>
          <a:endParaRPr lang="zh-TW" altLang="en-US"/>
        </a:p>
      </dgm:t>
    </dgm:pt>
    <dgm:pt modelId="{64A3DBE8-F556-4CF9-8309-C9DE1D1044AB}" type="sibTrans" cxnId="{7ED00231-5621-4CAB-A6FF-CFB4F1248D46}">
      <dgm:prSet/>
      <dgm:spPr/>
      <dgm:t>
        <a:bodyPr/>
        <a:lstStyle/>
        <a:p>
          <a:endParaRPr lang="zh-TW" altLang="en-US"/>
        </a:p>
      </dgm:t>
    </dgm:pt>
    <dgm:pt modelId="{171E57B6-8697-4F69-A4E5-47D253A6C195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師生適性安置</a:t>
          </a:r>
        </a:p>
      </dgm:t>
    </dgm:pt>
    <dgm:pt modelId="{8E45C109-2123-413D-AAB8-E832DFC5B2D0}" type="parTrans" cxnId="{F9E1CD06-5D13-48B3-BF63-18EFD2AA6464}">
      <dgm:prSet/>
      <dgm:spPr/>
      <dgm:t>
        <a:bodyPr/>
        <a:lstStyle/>
        <a:p>
          <a:endParaRPr lang="zh-TW" altLang="en-US"/>
        </a:p>
      </dgm:t>
    </dgm:pt>
    <dgm:pt modelId="{E5C2C119-1DB0-4163-8CEF-1BF8C5B81E18}" type="sibTrans" cxnId="{F9E1CD06-5D13-48B3-BF63-18EFD2AA6464}">
      <dgm:prSet/>
      <dgm:spPr/>
      <dgm:t>
        <a:bodyPr/>
        <a:lstStyle/>
        <a:p>
          <a:endParaRPr lang="zh-TW" altLang="en-US"/>
        </a:p>
      </dgm:t>
    </dgm:pt>
    <dgm:pt modelId="{122640C8-A243-4E3E-BEA2-9E02C099119D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特生服務申請</a:t>
          </a:r>
        </a:p>
      </dgm:t>
    </dgm:pt>
    <dgm:pt modelId="{62E51CA0-1959-4C69-83A2-9ABE33C199EE}" type="parTrans" cxnId="{5C4D8EA7-87E1-4B5F-ABBE-B4D68A18F37C}">
      <dgm:prSet/>
      <dgm:spPr/>
      <dgm:t>
        <a:bodyPr/>
        <a:lstStyle/>
        <a:p>
          <a:endParaRPr lang="zh-TW" altLang="en-US"/>
        </a:p>
      </dgm:t>
    </dgm:pt>
    <dgm:pt modelId="{076CFA4E-62D7-4524-9CC0-F56D18D814C4}" type="sibTrans" cxnId="{5C4D8EA7-87E1-4B5F-ABBE-B4D68A18F37C}">
      <dgm:prSet/>
      <dgm:spPr/>
      <dgm:t>
        <a:bodyPr/>
        <a:lstStyle/>
        <a:p>
          <a:endParaRPr lang="zh-TW" altLang="en-US"/>
        </a:p>
      </dgm:t>
    </dgm:pt>
    <dgm:pt modelId="{0F6E67BA-A3AC-445D-B1EC-77FC45918C5B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交通車及交通費申請</a:t>
          </a:r>
        </a:p>
      </dgm:t>
    </dgm:pt>
    <dgm:pt modelId="{75C7DE4B-9919-4B45-B44C-F75FF1C64E8C}" type="parTrans" cxnId="{1564082D-F20C-4EF0-B151-63EEA200BC78}">
      <dgm:prSet/>
      <dgm:spPr/>
      <dgm:t>
        <a:bodyPr/>
        <a:lstStyle/>
        <a:p>
          <a:endParaRPr lang="zh-TW" altLang="en-US"/>
        </a:p>
      </dgm:t>
    </dgm:pt>
    <dgm:pt modelId="{936D661D-BCE8-46E9-A1BA-F1D747FADF06}" type="sibTrans" cxnId="{1564082D-F20C-4EF0-B151-63EEA200BC78}">
      <dgm:prSet/>
      <dgm:spPr/>
      <dgm:t>
        <a:bodyPr/>
        <a:lstStyle/>
        <a:p>
          <a:endParaRPr lang="zh-TW" altLang="en-US"/>
        </a:p>
      </dgm:t>
    </dgm:pt>
    <dgm:pt modelId="{238B5169-F477-4006-9017-FAA4550FA32F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專業醫療團隊申請</a:t>
          </a:r>
        </a:p>
      </dgm:t>
    </dgm:pt>
    <dgm:pt modelId="{02F1242B-9FFD-408B-91FB-D2A6D18BADDF}" type="parTrans" cxnId="{639ACF9F-C616-4F62-BB49-C91BB7780982}">
      <dgm:prSet/>
      <dgm:spPr/>
      <dgm:t>
        <a:bodyPr/>
        <a:lstStyle/>
        <a:p>
          <a:endParaRPr lang="zh-TW" altLang="en-US"/>
        </a:p>
      </dgm:t>
    </dgm:pt>
    <dgm:pt modelId="{1083C8B9-990C-44BB-8E40-710050065FCE}" type="sibTrans" cxnId="{639ACF9F-C616-4F62-BB49-C91BB7780982}">
      <dgm:prSet/>
      <dgm:spPr/>
      <dgm:t>
        <a:bodyPr/>
        <a:lstStyle/>
        <a:p>
          <a:endParaRPr lang="zh-TW" altLang="en-US"/>
        </a:p>
      </dgm:t>
    </dgm:pt>
    <dgm:pt modelId="{F0EB0041-65A9-4E77-BFC3-3EA94DE2D5BB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鑑定安置申請</a:t>
          </a:r>
        </a:p>
      </dgm:t>
    </dgm:pt>
    <dgm:pt modelId="{387A9491-7159-4FC9-9E9E-D78887663B6A}" type="parTrans" cxnId="{650FCE2B-6431-4165-937F-F203E3D2DA4D}">
      <dgm:prSet/>
      <dgm:spPr/>
      <dgm:t>
        <a:bodyPr/>
        <a:lstStyle/>
        <a:p>
          <a:endParaRPr lang="zh-TW" altLang="en-US"/>
        </a:p>
      </dgm:t>
    </dgm:pt>
    <dgm:pt modelId="{015D7E53-D2B2-4A15-9A4D-1C40EA623CD1}" type="sibTrans" cxnId="{650FCE2B-6431-4165-937F-F203E3D2DA4D}">
      <dgm:prSet/>
      <dgm:spPr/>
      <dgm:t>
        <a:bodyPr/>
        <a:lstStyle/>
        <a:p>
          <a:endParaRPr lang="zh-TW" altLang="en-US"/>
        </a:p>
      </dgm:t>
    </dgm:pt>
    <dgm:pt modelId="{129EF8DB-8BB1-43E9-9D0B-5243488E3C08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教科書及輔具申請</a:t>
          </a:r>
        </a:p>
      </dgm:t>
    </dgm:pt>
    <dgm:pt modelId="{488DFB76-4DB9-4434-BEA9-24AD627D7BC5}" type="parTrans" cxnId="{40C1AB1A-C8A0-4CAD-90AE-A0B9567BEFB4}">
      <dgm:prSet/>
      <dgm:spPr/>
      <dgm:t>
        <a:bodyPr/>
        <a:lstStyle/>
        <a:p>
          <a:endParaRPr lang="zh-TW" altLang="en-US"/>
        </a:p>
      </dgm:t>
    </dgm:pt>
    <dgm:pt modelId="{6DAB4176-CFA5-4701-8BDF-0FD701F81F5C}" type="sibTrans" cxnId="{40C1AB1A-C8A0-4CAD-90AE-A0B9567BEFB4}">
      <dgm:prSet/>
      <dgm:spPr/>
      <dgm:t>
        <a:bodyPr/>
        <a:lstStyle/>
        <a:p>
          <a:endParaRPr lang="zh-TW" altLang="en-US"/>
        </a:p>
      </dgm:t>
    </dgm:pt>
    <dgm:pt modelId="{A32CDA5C-335C-441E-B195-D7E826957272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業務檢討及申請審查</a:t>
          </a:r>
        </a:p>
      </dgm:t>
    </dgm:pt>
    <dgm:pt modelId="{2D4DB072-08B6-4D82-8142-975F286BF8C6}" type="parTrans" cxnId="{282A232F-8906-4F16-BE16-F7A50583BC63}">
      <dgm:prSet/>
      <dgm:spPr/>
      <dgm:t>
        <a:bodyPr/>
        <a:lstStyle/>
        <a:p>
          <a:endParaRPr lang="zh-TW" altLang="en-US"/>
        </a:p>
      </dgm:t>
    </dgm:pt>
    <dgm:pt modelId="{0F4D5851-6DF3-4228-B18F-B8EC2AE166C6}" type="sibTrans" cxnId="{282A232F-8906-4F16-BE16-F7A50583BC63}">
      <dgm:prSet/>
      <dgm:spPr/>
      <dgm:t>
        <a:bodyPr/>
        <a:lstStyle/>
        <a:p>
          <a:endParaRPr lang="zh-TW" altLang="en-US"/>
        </a:p>
      </dgm:t>
    </dgm:pt>
    <dgm:pt modelId="{E2EE88D7-F833-41FE-9DD5-78D1871B98AE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特教宣導</a:t>
          </a:r>
        </a:p>
      </dgm:t>
    </dgm:pt>
    <dgm:pt modelId="{DF016302-0A61-4AB7-8B11-CA392E2D2A7A}" type="parTrans" cxnId="{C9DB9EC2-7431-42A3-9E67-9C258515B7E4}">
      <dgm:prSet/>
      <dgm:spPr/>
      <dgm:t>
        <a:bodyPr/>
        <a:lstStyle/>
        <a:p>
          <a:endParaRPr lang="zh-TW" altLang="en-US"/>
        </a:p>
      </dgm:t>
    </dgm:pt>
    <dgm:pt modelId="{2533B6F8-02EA-4572-B129-4530C05206BB}" type="sibTrans" cxnId="{C9DB9EC2-7431-42A3-9E67-9C258515B7E4}">
      <dgm:prSet/>
      <dgm:spPr/>
      <dgm:t>
        <a:bodyPr/>
        <a:lstStyle/>
        <a:p>
          <a:endParaRPr lang="zh-TW" altLang="en-US"/>
        </a:p>
      </dgm:t>
    </dgm:pt>
    <dgm:pt modelId="{C28204F3-35BC-482B-9459-7E1DF3DC8489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其他</a:t>
          </a:r>
        </a:p>
      </dgm:t>
    </dgm:pt>
    <dgm:pt modelId="{DAE80A15-6DFB-4BF3-893E-636F94EDE342}" type="parTrans" cxnId="{17E8653F-9FC6-43B6-9B80-72BF17BB4DDA}">
      <dgm:prSet/>
      <dgm:spPr/>
      <dgm:t>
        <a:bodyPr/>
        <a:lstStyle/>
        <a:p>
          <a:endParaRPr lang="zh-TW" altLang="en-US"/>
        </a:p>
      </dgm:t>
    </dgm:pt>
    <dgm:pt modelId="{C0FFDB66-5D1F-469E-9492-3F033A310775}" type="sibTrans" cxnId="{17E8653F-9FC6-43B6-9B80-72BF17BB4DDA}">
      <dgm:prSet/>
      <dgm:spPr/>
      <dgm:t>
        <a:bodyPr/>
        <a:lstStyle/>
        <a:p>
          <a:endParaRPr lang="zh-TW" altLang="en-US"/>
        </a:p>
      </dgm:t>
    </dgm:pt>
    <dgm:pt modelId="{6157D1DF-CC37-4E4C-9B78-97D586BE27A8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經費申請核銷及清冊製作</a:t>
          </a:r>
        </a:p>
      </dgm:t>
    </dgm:pt>
    <dgm:pt modelId="{D877D5D6-45DD-406B-ADA4-59219FDBDA0E}" type="parTrans" cxnId="{B6E034A4-D30F-4BA2-96D0-5111F6FE0D45}">
      <dgm:prSet/>
      <dgm:spPr/>
      <dgm:t>
        <a:bodyPr/>
        <a:lstStyle/>
        <a:p>
          <a:endParaRPr lang="zh-TW" altLang="en-US"/>
        </a:p>
      </dgm:t>
    </dgm:pt>
    <dgm:pt modelId="{5B8056E4-944B-4D9E-ACA0-B0BD38EA54A9}" type="sibTrans" cxnId="{B6E034A4-D30F-4BA2-96D0-5111F6FE0D45}">
      <dgm:prSet/>
      <dgm:spPr/>
      <dgm:t>
        <a:bodyPr/>
        <a:lstStyle/>
        <a:p>
          <a:endParaRPr lang="zh-TW" altLang="en-US"/>
        </a:p>
      </dgm:t>
    </dgm:pt>
    <dgm:pt modelId="{D5934C13-376B-4791-B1BE-0D0DB92C45C9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需求領域及教學課程計畫送審</a:t>
          </a:r>
        </a:p>
      </dgm:t>
    </dgm:pt>
    <dgm:pt modelId="{6E8B5815-C565-4D33-9B56-F9DF11EFC49C}" type="parTrans" cxnId="{3B7CEDA6-74ED-4EB8-BD73-552E10D09AA7}">
      <dgm:prSet/>
      <dgm:spPr/>
      <dgm:t>
        <a:bodyPr/>
        <a:lstStyle/>
        <a:p>
          <a:endParaRPr lang="zh-TW" altLang="en-US"/>
        </a:p>
      </dgm:t>
    </dgm:pt>
    <dgm:pt modelId="{887C4F44-B793-45CF-84F2-2872C63F09EC}" type="sibTrans" cxnId="{3B7CEDA6-74ED-4EB8-BD73-552E10D09AA7}">
      <dgm:prSet/>
      <dgm:spPr/>
      <dgm:t>
        <a:bodyPr/>
        <a:lstStyle/>
        <a:p>
          <a:endParaRPr lang="zh-TW" altLang="en-US"/>
        </a:p>
      </dgm:t>
    </dgm:pt>
    <dgm:pt modelId="{40D54F50-79C6-420F-9DD4-151C35837ABB}">
      <dgm:prSet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法定教師研習宣導</a:t>
          </a:r>
        </a:p>
      </dgm:t>
    </dgm:pt>
    <dgm:pt modelId="{2A99A9F0-E095-460A-A055-76C418034B47}" type="parTrans" cxnId="{A810BA33-1DE5-4E6D-A3A4-B8F4E11D0268}">
      <dgm:prSet/>
      <dgm:spPr/>
      <dgm:t>
        <a:bodyPr/>
        <a:lstStyle/>
        <a:p>
          <a:endParaRPr lang="zh-TW" altLang="en-US"/>
        </a:p>
      </dgm:t>
    </dgm:pt>
    <dgm:pt modelId="{44B55A25-4668-4642-B6C8-EE119F4A7526}" type="sibTrans" cxnId="{A810BA33-1DE5-4E6D-A3A4-B8F4E11D0268}">
      <dgm:prSet/>
      <dgm:spPr/>
      <dgm:t>
        <a:bodyPr/>
        <a:lstStyle/>
        <a:p>
          <a:endParaRPr lang="zh-TW" altLang="en-US"/>
        </a:p>
      </dgm:t>
    </dgm:pt>
    <dgm:pt modelId="{21DBEDED-2DD4-476A-94DE-0EEE7ED0FB82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zh-TW" altLang="en-US" sz="2000" dirty="0">
              <a:latin typeface="標楷體" pitchFamily="65" charset="-120"/>
              <a:ea typeface="標楷體" pitchFamily="65" charset="-120"/>
            </a:rPr>
            <a:t>專題演講</a:t>
          </a:r>
          <a:endParaRPr lang="en-US" altLang="zh-TW" sz="2000" dirty="0">
            <a:latin typeface="標楷體" pitchFamily="65" charset="-120"/>
            <a:ea typeface="標楷體" pitchFamily="65" charset="-120"/>
          </a:endParaRPr>
        </a:p>
        <a:p>
          <a:pPr>
            <a:spcAft>
              <a:spcPts val="0"/>
            </a:spcAft>
          </a:pPr>
          <a:r>
            <a:rPr lang="zh-TW" altLang="en-US" sz="2000" dirty="0">
              <a:latin typeface="標楷體" pitchFamily="65" charset="-120"/>
              <a:ea typeface="標楷體" pitchFamily="65" charset="-120"/>
            </a:rPr>
            <a:t>與宣導</a:t>
          </a:r>
        </a:p>
      </dgm:t>
    </dgm:pt>
    <dgm:pt modelId="{1C3DE214-BFFC-43FE-A60D-94B2DBE96C88}" type="sibTrans" cxnId="{BC4C597C-25B8-4969-9676-DCB586B6F432}">
      <dgm:prSet/>
      <dgm:spPr/>
      <dgm:t>
        <a:bodyPr/>
        <a:lstStyle/>
        <a:p>
          <a:endParaRPr lang="zh-TW" altLang="en-US"/>
        </a:p>
      </dgm:t>
    </dgm:pt>
    <dgm:pt modelId="{A9EEF32A-E370-4BDB-9DB6-BA0674390384}" type="parTrans" cxnId="{BC4C597C-25B8-4969-9676-DCB586B6F432}">
      <dgm:prSet/>
      <dgm:spPr/>
      <dgm:t>
        <a:bodyPr/>
        <a:lstStyle/>
        <a:p>
          <a:endParaRPr lang="zh-TW" altLang="en-US"/>
        </a:p>
      </dgm:t>
    </dgm:pt>
    <dgm:pt modelId="{8B250E11-B03F-448A-A257-66D19DE0B783}" type="pres">
      <dgm:prSet presAssocID="{2C0728F5-03B4-4DBC-A9C1-080A7D5A6D0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0E81BD1-23FC-4613-B998-30B9CDDC8BC2}" type="pres">
      <dgm:prSet presAssocID="{180A9CA5-C813-4C41-94A0-BFB2769F973E}" presName="vertOne" presStyleCnt="0"/>
      <dgm:spPr/>
    </dgm:pt>
    <dgm:pt modelId="{DAD14D70-DFED-4D16-945A-5394CBC9CEBB}" type="pres">
      <dgm:prSet presAssocID="{180A9CA5-C813-4C41-94A0-BFB2769F973E}" presName="txOne" presStyleLbl="node0" presStyleIdx="0" presStyleCnt="1" custScaleY="31616" custLinFactY="-4135" custLinFactNeighborX="204" custLinFactNeighborY="-100000">
        <dgm:presLayoutVars>
          <dgm:chPref val="3"/>
        </dgm:presLayoutVars>
      </dgm:prSet>
      <dgm:spPr/>
    </dgm:pt>
    <dgm:pt modelId="{8764B163-26D8-4065-BBFB-221900826001}" type="pres">
      <dgm:prSet presAssocID="{180A9CA5-C813-4C41-94A0-BFB2769F973E}" presName="parTransOne" presStyleCnt="0"/>
      <dgm:spPr/>
    </dgm:pt>
    <dgm:pt modelId="{12486543-9741-4B35-8646-B33A5E4C2DF5}" type="pres">
      <dgm:prSet presAssocID="{180A9CA5-C813-4C41-94A0-BFB2769F973E}" presName="horzOne" presStyleCnt="0"/>
      <dgm:spPr/>
    </dgm:pt>
    <dgm:pt modelId="{155A0BB2-E1FC-4B86-AA8D-ECAB7AC94316}" type="pres">
      <dgm:prSet presAssocID="{1664F690-5946-4388-9BD2-C619FA481395}" presName="vertTwo" presStyleCnt="0"/>
      <dgm:spPr/>
    </dgm:pt>
    <dgm:pt modelId="{917B4F35-9FD9-4136-9A40-36360FE150E8}" type="pres">
      <dgm:prSet presAssocID="{1664F690-5946-4388-9BD2-C619FA481395}" presName="txTwo" presStyleLbl="node2" presStyleIdx="0" presStyleCnt="2" custScaleY="41807" custLinFactY="-1851" custLinFactNeighborX="2042" custLinFactNeighborY="-100000">
        <dgm:presLayoutVars>
          <dgm:chPref val="3"/>
        </dgm:presLayoutVars>
      </dgm:prSet>
      <dgm:spPr/>
    </dgm:pt>
    <dgm:pt modelId="{89276643-08FB-4D3D-AFF5-796ADD65D943}" type="pres">
      <dgm:prSet presAssocID="{1664F690-5946-4388-9BD2-C619FA481395}" presName="parTransTwo" presStyleCnt="0"/>
      <dgm:spPr/>
    </dgm:pt>
    <dgm:pt modelId="{B36EED2B-7CA2-44D5-A7D6-18DB9B9A750B}" type="pres">
      <dgm:prSet presAssocID="{1664F690-5946-4388-9BD2-C619FA481395}" presName="horzTwo" presStyleCnt="0"/>
      <dgm:spPr/>
    </dgm:pt>
    <dgm:pt modelId="{4353F77F-07F1-45E6-A266-5E0F86EBA2ED}" type="pres">
      <dgm:prSet presAssocID="{4A4A10E7-6274-4274-9C6D-DC1234B33770}" presName="vertThree" presStyleCnt="0"/>
      <dgm:spPr/>
    </dgm:pt>
    <dgm:pt modelId="{54D7B211-0940-4532-9225-32C9B981DA28}" type="pres">
      <dgm:prSet presAssocID="{4A4A10E7-6274-4274-9C6D-DC1234B33770}" presName="txThree" presStyleLbl="node3" presStyleIdx="0" presStyleCnt="10" custScaleY="49849" custLinFactY="-10810" custLinFactNeighborX="-651" custLinFactNeighborY="-100000">
        <dgm:presLayoutVars>
          <dgm:chPref val="3"/>
        </dgm:presLayoutVars>
      </dgm:prSet>
      <dgm:spPr/>
    </dgm:pt>
    <dgm:pt modelId="{A5784356-E5DF-4C15-8901-2E1EC1869B6E}" type="pres">
      <dgm:prSet presAssocID="{4A4A10E7-6274-4274-9C6D-DC1234B33770}" presName="parTransThree" presStyleCnt="0"/>
      <dgm:spPr/>
    </dgm:pt>
    <dgm:pt modelId="{1329D895-E76E-47CF-B196-101F66ECEA31}" type="pres">
      <dgm:prSet presAssocID="{4A4A10E7-6274-4274-9C6D-DC1234B33770}" presName="horzThree" presStyleCnt="0"/>
      <dgm:spPr/>
    </dgm:pt>
    <dgm:pt modelId="{0F80A842-3864-4D3E-BB92-900BE39336B7}" type="pres">
      <dgm:prSet presAssocID="{171E57B6-8697-4F69-A4E5-47D253A6C195}" presName="vertFour" presStyleCnt="0">
        <dgm:presLayoutVars>
          <dgm:chPref val="3"/>
        </dgm:presLayoutVars>
      </dgm:prSet>
      <dgm:spPr/>
    </dgm:pt>
    <dgm:pt modelId="{3C7C47A1-A055-46E5-BF3B-6836E96E2E8A}" type="pres">
      <dgm:prSet presAssocID="{171E57B6-8697-4F69-A4E5-47D253A6C195}" presName="txFour" presStyleLbl="node4" presStyleIdx="0" presStyleCnt="27" custScaleY="113235" custLinFactNeighborX="-1982" custLinFactNeighborY="-20151">
        <dgm:presLayoutVars>
          <dgm:chPref val="3"/>
        </dgm:presLayoutVars>
      </dgm:prSet>
      <dgm:spPr/>
    </dgm:pt>
    <dgm:pt modelId="{691C7027-3192-43BD-A722-FFA30C902A89}" type="pres">
      <dgm:prSet presAssocID="{171E57B6-8697-4F69-A4E5-47D253A6C195}" presName="horzFour" presStyleCnt="0"/>
      <dgm:spPr/>
    </dgm:pt>
    <dgm:pt modelId="{8DD31969-CA8D-4AB0-BE10-F87D748CC5CC}" type="pres">
      <dgm:prSet presAssocID="{E5C2C119-1DB0-4163-8CEF-1BF8C5B81E18}" presName="sibSpaceFour" presStyleCnt="0"/>
      <dgm:spPr/>
    </dgm:pt>
    <dgm:pt modelId="{8EFFBE41-198D-4DA5-BED0-9A4415624994}" type="pres">
      <dgm:prSet presAssocID="{A32CDA5C-335C-441E-B195-D7E826957272}" presName="vertFour" presStyleCnt="0">
        <dgm:presLayoutVars>
          <dgm:chPref val="3"/>
        </dgm:presLayoutVars>
      </dgm:prSet>
      <dgm:spPr/>
    </dgm:pt>
    <dgm:pt modelId="{9D36E0B2-5243-48F6-807C-330A08599606}" type="pres">
      <dgm:prSet presAssocID="{A32CDA5C-335C-441E-B195-D7E826957272}" presName="txFour" presStyleLbl="node4" presStyleIdx="1" presStyleCnt="27" custScaleY="173977" custLinFactNeighborY="-20266">
        <dgm:presLayoutVars>
          <dgm:chPref val="3"/>
        </dgm:presLayoutVars>
      </dgm:prSet>
      <dgm:spPr/>
    </dgm:pt>
    <dgm:pt modelId="{7D2CEF9D-7E63-4D20-997D-36B28B258315}" type="pres">
      <dgm:prSet presAssocID="{A32CDA5C-335C-441E-B195-D7E826957272}" presName="horzFour" presStyleCnt="0"/>
      <dgm:spPr/>
    </dgm:pt>
    <dgm:pt modelId="{C65418FF-1BEB-4E62-A53E-EA061FE8AD93}" type="pres">
      <dgm:prSet presAssocID="{0F4D5851-6DF3-4228-B18F-B8EC2AE166C6}" presName="sibSpaceFour" presStyleCnt="0"/>
      <dgm:spPr/>
    </dgm:pt>
    <dgm:pt modelId="{90A886E4-C252-425A-9C45-DB9464EB9336}" type="pres">
      <dgm:prSet presAssocID="{D5934C13-376B-4791-B1BE-0D0DB92C45C9}" presName="vertFour" presStyleCnt="0">
        <dgm:presLayoutVars>
          <dgm:chPref val="3"/>
        </dgm:presLayoutVars>
      </dgm:prSet>
      <dgm:spPr/>
    </dgm:pt>
    <dgm:pt modelId="{C361A99A-0356-4798-B4F2-392D544BFC5F}" type="pres">
      <dgm:prSet presAssocID="{D5934C13-376B-4791-B1BE-0D0DB92C45C9}" presName="txFour" presStyleLbl="node4" presStyleIdx="2" presStyleCnt="27" custScaleY="229470" custLinFactNeighborY="-20277">
        <dgm:presLayoutVars>
          <dgm:chPref val="3"/>
        </dgm:presLayoutVars>
      </dgm:prSet>
      <dgm:spPr/>
    </dgm:pt>
    <dgm:pt modelId="{8E82F13F-CB59-4E64-A159-10CD69BBC20A}" type="pres">
      <dgm:prSet presAssocID="{D5934C13-376B-4791-B1BE-0D0DB92C45C9}" presName="horzFour" presStyleCnt="0"/>
      <dgm:spPr/>
    </dgm:pt>
    <dgm:pt modelId="{0BE715E3-0D5E-4A9C-9AA9-4525A33285F8}" type="pres">
      <dgm:prSet presAssocID="{16152FE5-9FDE-4965-B16F-F3CF087A8ABB}" presName="sibSpaceThree" presStyleCnt="0"/>
      <dgm:spPr/>
    </dgm:pt>
    <dgm:pt modelId="{44CC28A6-7633-4FD4-B862-C621534B2323}" type="pres">
      <dgm:prSet presAssocID="{122640C8-A243-4E3E-BEA2-9E02C099119D}" presName="vertThree" presStyleCnt="0"/>
      <dgm:spPr/>
    </dgm:pt>
    <dgm:pt modelId="{444504F8-9C6A-4803-88ED-9E7BC7E91029}" type="pres">
      <dgm:prSet presAssocID="{122640C8-A243-4E3E-BEA2-9E02C099119D}" presName="txThree" presStyleLbl="node3" presStyleIdx="1" presStyleCnt="10" custScaleY="47230" custLinFactY="-10936" custLinFactNeighborX="910" custLinFactNeighborY="-100000">
        <dgm:presLayoutVars>
          <dgm:chPref val="3"/>
        </dgm:presLayoutVars>
      </dgm:prSet>
      <dgm:spPr/>
    </dgm:pt>
    <dgm:pt modelId="{B46556D4-B9E8-416A-BA64-CEA1EDAF0518}" type="pres">
      <dgm:prSet presAssocID="{122640C8-A243-4E3E-BEA2-9E02C099119D}" presName="parTransThree" presStyleCnt="0"/>
      <dgm:spPr/>
    </dgm:pt>
    <dgm:pt modelId="{7CE3DE36-9B67-40F9-A789-468C91941EFD}" type="pres">
      <dgm:prSet presAssocID="{122640C8-A243-4E3E-BEA2-9E02C099119D}" presName="horzThree" presStyleCnt="0"/>
      <dgm:spPr/>
    </dgm:pt>
    <dgm:pt modelId="{C87190CD-1AB7-481E-9DBB-FBF58CCDFEB6}" type="pres">
      <dgm:prSet presAssocID="{129EF8DB-8BB1-43E9-9D0B-5243488E3C08}" presName="vertFour" presStyleCnt="0">
        <dgm:presLayoutVars>
          <dgm:chPref val="3"/>
        </dgm:presLayoutVars>
      </dgm:prSet>
      <dgm:spPr/>
    </dgm:pt>
    <dgm:pt modelId="{DC6D6E7C-57C2-44F1-9405-C3C4178C7FCA}" type="pres">
      <dgm:prSet presAssocID="{129EF8DB-8BB1-43E9-9D0B-5243488E3C08}" presName="txFour" presStyleLbl="node4" presStyleIdx="3" presStyleCnt="27" custScaleY="139217" custLinFactNeighborX="3694" custLinFactNeighborY="-21159">
        <dgm:presLayoutVars>
          <dgm:chPref val="3"/>
        </dgm:presLayoutVars>
      </dgm:prSet>
      <dgm:spPr/>
    </dgm:pt>
    <dgm:pt modelId="{73B486EE-FE6D-4665-A30F-15EBBD192614}" type="pres">
      <dgm:prSet presAssocID="{129EF8DB-8BB1-43E9-9D0B-5243488E3C08}" presName="horzFour" presStyleCnt="0"/>
      <dgm:spPr/>
    </dgm:pt>
    <dgm:pt modelId="{A944DFF2-9856-4B37-92FD-D634E6EF986C}" type="pres">
      <dgm:prSet presAssocID="{6DAB4176-CFA5-4701-8BDF-0FD701F81F5C}" presName="sibSpaceFour" presStyleCnt="0"/>
      <dgm:spPr/>
    </dgm:pt>
    <dgm:pt modelId="{621A5172-02F9-4C15-A172-37C447091E67}" type="pres">
      <dgm:prSet presAssocID="{0F6E67BA-A3AC-445D-B1EC-77FC45918C5B}" presName="vertFour" presStyleCnt="0">
        <dgm:presLayoutVars>
          <dgm:chPref val="3"/>
        </dgm:presLayoutVars>
      </dgm:prSet>
      <dgm:spPr/>
    </dgm:pt>
    <dgm:pt modelId="{813742DA-E9D7-4269-8BB8-A155999DE3C7}" type="pres">
      <dgm:prSet presAssocID="{0F6E67BA-A3AC-445D-B1EC-77FC45918C5B}" presName="txFour" presStyleLbl="node4" presStyleIdx="4" presStyleCnt="27" custScaleY="163285" custLinFactNeighborX="-3694" custLinFactNeighborY="-20907">
        <dgm:presLayoutVars>
          <dgm:chPref val="3"/>
        </dgm:presLayoutVars>
      </dgm:prSet>
      <dgm:spPr/>
    </dgm:pt>
    <dgm:pt modelId="{23E49A6B-418C-48A4-9CC5-DE2BBEA536CD}" type="pres">
      <dgm:prSet presAssocID="{0F6E67BA-A3AC-445D-B1EC-77FC45918C5B}" presName="horzFour" presStyleCnt="0"/>
      <dgm:spPr/>
    </dgm:pt>
    <dgm:pt modelId="{8FD462FF-EAA5-4405-B0E5-84B8EA5F6E90}" type="pres">
      <dgm:prSet presAssocID="{936D661D-BCE8-46E9-A1BA-F1D747FADF06}" presName="sibSpaceFour" presStyleCnt="0"/>
      <dgm:spPr/>
    </dgm:pt>
    <dgm:pt modelId="{13734816-BD73-4D84-A5D7-E231782E0970}" type="pres">
      <dgm:prSet presAssocID="{238B5169-F477-4006-9017-FAA4550FA32F}" presName="vertFour" presStyleCnt="0">
        <dgm:presLayoutVars>
          <dgm:chPref val="3"/>
        </dgm:presLayoutVars>
      </dgm:prSet>
      <dgm:spPr/>
    </dgm:pt>
    <dgm:pt modelId="{AAAC4D67-1C23-4619-B07D-87D63D32A919}" type="pres">
      <dgm:prSet presAssocID="{238B5169-F477-4006-9017-FAA4550FA32F}" presName="txFour" presStyleLbl="node4" presStyleIdx="5" presStyleCnt="27" custScaleY="177022" custLinFactNeighborX="-3694" custLinFactNeighborY="-20655">
        <dgm:presLayoutVars>
          <dgm:chPref val="3"/>
        </dgm:presLayoutVars>
      </dgm:prSet>
      <dgm:spPr/>
    </dgm:pt>
    <dgm:pt modelId="{2DA15B80-0906-4F2E-B97F-F0567B27E587}" type="pres">
      <dgm:prSet presAssocID="{238B5169-F477-4006-9017-FAA4550FA32F}" presName="horzFour" presStyleCnt="0"/>
      <dgm:spPr/>
    </dgm:pt>
    <dgm:pt modelId="{94C9DB53-45BE-4CB2-9743-F33225E6F72B}" type="pres">
      <dgm:prSet presAssocID="{1083C8B9-990C-44BB-8E40-710050065FCE}" presName="sibSpaceFour" presStyleCnt="0"/>
      <dgm:spPr/>
    </dgm:pt>
    <dgm:pt modelId="{4F1DB8EC-E363-4755-813E-3BB0A2EF99C8}" type="pres">
      <dgm:prSet presAssocID="{F0EB0041-65A9-4E77-BFC3-3EA94DE2D5BB}" presName="vertFour" presStyleCnt="0">
        <dgm:presLayoutVars>
          <dgm:chPref val="3"/>
        </dgm:presLayoutVars>
      </dgm:prSet>
      <dgm:spPr/>
    </dgm:pt>
    <dgm:pt modelId="{DD00CD43-94A2-4BFE-9773-835413E0387C}" type="pres">
      <dgm:prSet presAssocID="{F0EB0041-65A9-4E77-BFC3-3EA94DE2D5BB}" presName="txFour" presStyleLbl="node4" presStyleIdx="6" presStyleCnt="27" custScaleY="126129" custLinFactNeighborX="-7388" custLinFactNeighborY="-20529">
        <dgm:presLayoutVars>
          <dgm:chPref val="3"/>
        </dgm:presLayoutVars>
      </dgm:prSet>
      <dgm:spPr/>
    </dgm:pt>
    <dgm:pt modelId="{8B5564A9-5D2E-45D7-BF7D-24DDF771B73E}" type="pres">
      <dgm:prSet presAssocID="{F0EB0041-65A9-4E77-BFC3-3EA94DE2D5BB}" presName="horzFour" presStyleCnt="0"/>
      <dgm:spPr/>
    </dgm:pt>
    <dgm:pt modelId="{9B5793C0-2263-403C-B870-AE649C80C3E1}" type="pres">
      <dgm:prSet presAssocID="{076CFA4E-62D7-4524-9CC0-F56D18D814C4}" presName="sibSpaceThree" presStyleCnt="0"/>
      <dgm:spPr/>
    </dgm:pt>
    <dgm:pt modelId="{5623A39A-48E4-40E5-82A8-90F9D0B58A5F}" type="pres">
      <dgm:prSet presAssocID="{E2EE88D7-F833-41FE-9DD5-78D1871B98AE}" presName="vertThree" presStyleCnt="0"/>
      <dgm:spPr/>
    </dgm:pt>
    <dgm:pt modelId="{AA647E7D-2062-4643-B442-F34050997C6D}" type="pres">
      <dgm:prSet presAssocID="{E2EE88D7-F833-41FE-9DD5-78D1871B98AE}" presName="txThree" presStyleLbl="node3" presStyleIdx="2" presStyleCnt="10" custScaleY="68043" custLinFactY="-10810" custLinFactNeighborX="3695" custLinFactNeighborY="-100000">
        <dgm:presLayoutVars>
          <dgm:chPref val="3"/>
        </dgm:presLayoutVars>
      </dgm:prSet>
      <dgm:spPr/>
    </dgm:pt>
    <dgm:pt modelId="{47FAB8D7-F4F3-4480-B875-0A3C14891487}" type="pres">
      <dgm:prSet presAssocID="{E2EE88D7-F833-41FE-9DD5-78D1871B98AE}" presName="parTransThree" presStyleCnt="0"/>
      <dgm:spPr/>
    </dgm:pt>
    <dgm:pt modelId="{395C52DD-47F8-476A-BE58-41ABCB31593E}" type="pres">
      <dgm:prSet presAssocID="{E2EE88D7-F833-41FE-9DD5-78D1871B98AE}" presName="horzThree" presStyleCnt="0"/>
      <dgm:spPr/>
    </dgm:pt>
    <dgm:pt modelId="{55946930-946A-4684-AEA6-6530DA14AF38}" type="pres">
      <dgm:prSet presAssocID="{40D54F50-79C6-420F-9DD4-151C35837ABB}" presName="vertFour" presStyleCnt="0">
        <dgm:presLayoutVars>
          <dgm:chPref val="3"/>
        </dgm:presLayoutVars>
      </dgm:prSet>
      <dgm:spPr/>
    </dgm:pt>
    <dgm:pt modelId="{B37A10B5-CB87-411B-B83C-A7DFD1DDFD56}" type="pres">
      <dgm:prSet presAssocID="{40D54F50-79C6-420F-9DD4-151C35837ABB}" presName="txFour" presStyleLbl="node4" presStyleIdx="7" presStyleCnt="27" custScaleY="139735" custLinFactNeighborX="-3694" custLinFactNeighborY="-21855">
        <dgm:presLayoutVars>
          <dgm:chPref val="3"/>
        </dgm:presLayoutVars>
      </dgm:prSet>
      <dgm:spPr/>
    </dgm:pt>
    <dgm:pt modelId="{4CD35504-85D2-49DF-8B7A-8ADD54385CBE}" type="pres">
      <dgm:prSet presAssocID="{40D54F50-79C6-420F-9DD4-151C35837ABB}" presName="horzFour" presStyleCnt="0"/>
      <dgm:spPr/>
    </dgm:pt>
    <dgm:pt modelId="{F82FFCBA-5DF6-42DE-86F6-CB8BB9F3E641}" type="pres">
      <dgm:prSet presAssocID="{2533B6F8-02EA-4572-B129-4530C05206BB}" presName="sibSpaceThree" presStyleCnt="0"/>
      <dgm:spPr/>
    </dgm:pt>
    <dgm:pt modelId="{F962A7D6-4B49-44FD-BB51-7A8A69AB5975}" type="pres">
      <dgm:prSet presAssocID="{C28204F3-35BC-482B-9459-7E1DF3DC8489}" presName="vertThree" presStyleCnt="0"/>
      <dgm:spPr/>
    </dgm:pt>
    <dgm:pt modelId="{5D64D655-73A2-4589-8F8D-72EC6754E7C4}" type="pres">
      <dgm:prSet presAssocID="{C28204F3-35BC-482B-9459-7E1DF3DC8489}" presName="txThree" presStyleLbl="node3" presStyleIdx="3" presStyleCnt="10" custScaleY="65162" custLinFactY="-10684" custLinFactNeighborX="7388" custLinFactNeighborY="-100000">
        <dgm:presLayoutVars>
          <dgm:chPref val="3"/>
        </dgm:presLayoutVars>
      </dgm:prSet>
      <dgm:spPr/>
    </dgm:pt>
    <dgm:pt modelId="{D60E48AF-B229-4C95-8C40-62D449831BBF}" type="pres">
      <dgm:prSet presAssocID="{C28204F3-35BC-482B-9459-7E1DF3DC8489}" presName="parTransThree" presStyleCnt="0"/>
      <dgm:spPr/>
    </dgm:pt>
    <dgm:pt modelId="{52C54AB0-9B94-4C49-A7D7-03050760F65B}" type="pres">
      <dgm:prSet presAssocID="{C28204F3-35BC-482B-9459-7E1DF3DC8489}" presName="horzThree" presStyleCnt="0"/>
      <dgm:spPr/>
    </dgm:pt>
    <dgm:pt modelId="{0F7B33F0-7EDE-4EEA-AF65-B2CDA5556934}" type="pres">
      <dgm:prSet presAssocID="{6157D1DF-CC37-4E4C-9B78-97D586BE27A8}" presName="vertFour" presStyleCnt="0">
        <dgm:presLayoutVars>
          <dgm:chPref val="3"/>
        </dgm:presLayoutVars>
      </dgm:prSet>
      <dgm:spPr/>
    </dgm:pt>
    <dgm:pt modelId="{0FD19FAA-A318-4AAD-865F-FB34DB9F590A}" type="pres">
      <dgm:prSet presAssocID="{6157D1DF-CC37-4E4C-9B78-97D586BE27A8}" presName="txFour" presStyleLbl="node4" presStyleIdx="8" presStyleCnt="27" custScaleY="217218" custLinFactNeighborX="3694" custLinFactNeighborY="-19336">
        <dgm:presLayoutVars>
          <dgm:chPref val="3"/>
        </dgm:presLayoutVars>
      </dgm:prSet>
      <dgm:spPr/>
    </dgm:pt>
    <dgm:pt modelId="{D29FB576-9325-4FDB-9BE2-9D17A10EB686}" type="pres">
      <dgm:prSet presAssocID="{6157D1DF-CC37-4E4C-9B78-97D586BE27A8}" presName="horzFour" presStyleCnt="0"/>
      <dgm:spPr/>
    </dgm:pt>
    <dgm:pt modelId="{F8DDDF2D-D766-435D-AC40-B29B360C79AB}" type="pres">
      <dgm:prSet presAssocID="{69606BD3-CC15-43FA-B780-A547F1F94FD4}" presName="sibSpaceTwo" presStyleCnt="0"/>
      <dgm:spPr/>
    </dgm:pt>
    <dgm:pt modelId="{466C3171-758F-4B36-95E6-5D911D7BB121}" type="pres">
      <dgm:prSet presAssocID="{2C2AFF49-FC6C-47E6-A619-6E88249441C5}" presName="vertTwo" presStyleCnt="0"/>
      <dgm:spPr/>
    </dgm:pt>
    <dgm:pt modelId="{2249B24E-6E66-4A12-85D5-E6148BE08C2A}" type="pres">
      <dgm:prSet presAssocID="{2C2AFF49-FC6C-47E6-A619-6E88249441C5}" presName="txTwo" presStyleLbl="node2" presStyleIdx="1" presStyleCnt="2" custScaleY="40520" custLinFactY="-1851" custLinFactNeighborX="900" custLinFactNeighborY="-100000">
        <dgm:presLayoutVars>
          <dgm:chPref val="3"/>
        </dgm:presLayoutVars>
      </dgm:prSet>
      <dgm:spPr/>
    </dgm:pt>
    <dgm:pt modelId="{C07B6F74-B7D2-455C-BC33-688DFE0D5383}" type="pres">
      <dgm:prSet presAssocID="{2C2AFF49-FC6C-47E6-A619-6E88249441C5}" presName="parTransTwo" presStyleCnt="0"/>
      <dgm:spPr/>
    </dgm:pt>
    <dgm:pt modelId="{7F50959A-FB59-4414-833B-F6F291A5D5E7}" type="pres">
      <dgm:prSet presAssocID="{2C2AFF49-FC6C-47E6-A619-6E88249441C5}" presName="horzTwo" presStyleCnt="0"/>
      <dgm:spPr/>
    </dgm:pt>
    <dgm:pt modelId="{A5E07A86-4F9E-41D1-9352-67583B6C36B7}" type="pres">
      <dgm:prSet presAssocID="{86BAA9E7-F285-41A4-9BC5-334DC9EB47CE}" presName="vertThree" presStyleCnt="0"/>
      <dgm:spPr/>
    </dgm:pt>
    <dgm:pt modelId="{B6373950-2497-4476-8B61-6AC23658E354}" type="pres">
      <dgm:prSet presAssocID="{86BAA9E7-F285-41A4-9BC5-334DC9EB47CE}" presName="txThree" presStyleLbl="node3" presStyleIdx="4" presStyleCnt="10" custScaleX="94955" custScaleY="52557" custLinFactY="-10180" custLinFactNeighborY="-100000">
        <dgm:presLayoutVars>
          <dgm:chPref val="3"/>
        </dgm:presLayoutVars>
      </dgm:prSet>
      <dgm:spPr/>
    </dgm:pt>
    <dgm:pt modelId="{84D80415-A4C0-40EA-B7D6-301CF2B4994C}" type="pres">
      <dgm:prSet presAssocID="{86BAA9E7-F285-41A4-9BC5-334DC9EB47CE}" presName="parTransThree" presStyleCnt="0"/>
      <dgm:spPr/>
    </dgm:pt>
    <dgm:pt modelId="{6C67CB86-ECF2-4012-BE30-772EC90BDD33}" type="pres">
      <dgm:prSet presAssocID="{86BAA9E7-F285-41A4-9BC5-334DC9EB47CE}" presName="horzThree" presStyleCnt="0"/>
      <dgm:spPr/>
    </dgm:pt>
    <dgm:pt modelId="{FF2CC26D-5987-4388-8C4C-CA6464B88C87}" type="pres">
      <dgm:prSet presAssocID="{0951F8D3-5E31-47EF-B2A9-9185F90CF7AB}" presName="vertFour" presStyleCnt="0">
        <dgm:presLayoutVars>
          <dgm:chPref val="3"/>
        </dgm:presLayoutVars>
      </dgm:prSet>
      <dgm:spPr/>
    </dgm:pt>
    <dgm:pt modelId="{AF1EF693-F692-471A-A669-D95545A34EB1}" type="pres">
      <dgm:prSet presAssocID="{0951F8D3-5E31-47EF-B2A9-9185F90CF7AB}" presName="txFour" presStyleLbl="node4" presStyleIdx="9" presStyleCnt="27" custScaleY="159543" custLinFactNeighborX="-7388" custLinFactNeighborY="-18214">
        <dgm:presLayoutVars>
          <dgm:chPref val="3"/>
        </dgm:presLayoutVars>
      </dgm:prSet>
      <dgm:spPr/>
    </dgm:pt>
    <dgm:pt modelId="{F9A1153B-453A-40CA-B67E-0298A76ED170}" type="pres">
      <dgm:prSet presAssocID="{0951F8D3-5E31-47EF-B2A9-9185F90CF7AB}" presName="horzFour" presStyleCnt="0"/>
      <dgm:spPr/>
    </dgm:pt>
    <dgm:pt modelId="{F77D5068-D93A-48DC-8C20-50E97A0762C0}" type="pres">
      <dgm:prSet presAssocID="{54FE3F47-A195-4208-94FE-B265B55441CD}" presName="sibSpaceFour" presStyleCnt="0"/>
      <dgm:spPr/>
    </dgm:pt>
    <dgm:pt modelId="{2950B484-C7FD-4112-AF55-A5C00B78928E}" type="pres">
      <dgm:prSet presAssocID="{8AE9AF23-71A3-453C-B52D-00A0C8D66E10}" presName="vertFour" presStyleCnt="0">
        <dgm:presLayoutVars>
          <dgm:chPref val="3"/>
        </dgm:presLayoutVars>
      </dgm:prSet>
      <dgm:spPr/>
    </dgm:pt>
    <dgm:pt modelId="{94C931F2-DF4C-425F-86C5-169D567C920F}" type="pres">
      <dgm:prSet presAssocID="{8AE9AF23-71A3-453C-B52D-00A0C8D66E10}" presName="txFour" presStyleLbl="node4" presStyleIdx="10" presStyleCnt="27" custScaleY="88584" custLinFactNeighborX="-3694" custLinFactNeighborY="-18499">
        <dgm:presLayoutVars>
          <dgm:chPref val="3"/>
        </dgm:presLayoutVars>
      </dgm:prSet>
      <dgm:spPr/>
    </dgm:pt>
    <dgm:pt modelId="{1C1658AF-00EF-4CA5-A756-6ECB33AE4403}" type="pres">
      <dgm:prSet presAssocID="{8AE9AF23-71A3-453C-B52D-00A0C8D66E10}" presName="horzFour" presStyleCnt="0"/>
      <dgm:spPr/>
    </dgm:pt>
    <dgm:pt modelId="{9C6A48D9-368E-4902-97E7-D4F965A21155}" type="pres">
      <dgm:prSet presAssocID="{9F7F2DFF-8914-40AA-8D25-9A0D9D6D120D}" presName="sibSpaceFour" presStyleCnt="0"/>
      <dgm:spPr/>
    </dgm:pt>
    <dgm:pt modelId="{5259096C-9C98-4751-ABA1-9D01ED73E3FD}" type="pres">
      <dgm:prSet presAssocID="{5F6863B1-90EB-4E8F-950A-BFADD9F5B64C}" presName="vertFour" presStyleCnt="0">
        <dgm:presLayoutVars>
          <dgm:chPref val="3"/>
        </dgm:presLayoutVars>
      </dgm:prSet>
      <dgm:spPr/>
    </dgm:pt>
    <dgm:pt modelId="{72CB9138-DAC2-4161-81BF-ABC37B52F82A}" type="pres">
      <dgm:prSet presAssocID="{5F6863B1-90EB-4E8F-950A-BFADD9F5B64C}" presName="txFour" presStyleLbl="node4" presStyleIdx="11" presStyleCnt="27" custScaleY="127356" custLinFactNeighborX="-7388" custLinFactNeighborY="-18511">
        <dgm:presLayoutVars>
          <dgm:chPref val="3"/>
        </dgm:presLayoutVars>
      </dgm:prSet>
      <dgm:spPr/>
    </dgm:pt>
    <dgm:pt modelId="{E57FCBFE-BFC7-4418-B92C-EB16EC62B230}" type="pres">
      <dgm:prSet presAssocID="{5F6863B1-90EB-4E8F-950A-BFADD9F5B64C}" presName="horzFour" presStyleCnt="0"/>
      <dgm:spPr/>
    </dgm:pt>
    <dgm:pt modelId="{2757F42C-9289-494B-A907-5507A0EB0B36}" type="pres">
      <dgm:prSet presAssocID="{83186562-A911-415A-A0D8-A463D3A5315C}" presName="sibSpaceFour" presStyleCnt="0"/>
      <dgm:spPr/>
    </dgm:pt>
    <dgm:pt modelId="{0E1C9338-2F69-4B2B-A022-9ED589C0C7A1}" type="pres">
      <dgm:prSet presAssocID="{012AE8D9-C580-49E7-9562-FFF5425EE4D8}" presName="vertFour" presStyleCnt="0">
        <dgm:presLayoutVars>
          <dgm:chPref val="3"/>
        </dgm:presLayoutVars>
      </dgm:prSet>
      <dgm:spPr/>
    </dgm:pt>
    <dgm:pt modelId="{CD237E55-8138-435B-9A99-8070DBA6C703}" type="pres">
      <dgm:prSet presAssocID="{012AE8D9-C580-49E7-9562-FFF5425EE4D8}" presName="txFour" presStyleLbl="node4" presStyleIdx="12" presStyleCnt="27" custScaleY="95551" custLinFactNeighborX="-3694" custLinFactNeighborY="-18615">
        <dgm:presLayoutVars>
          <dgm:chPref val="3"/>
        </dgm:presLayoutVars>
      </dgm:prSet>
      <dgm:spPr/>
    </dgm:pt>
    <dgm:pt modelId="{2C822516-1436-434A-9282-99C60318EEDE}" type="pres">
      <dgm:prSet presAssocID="{012AE8D9-C580-49E7-9562-FFF5425EE4D8}" presName="horzFour" presStyleCnt="0"/>
      <dgm:spPr/>
    </dgm:pt>
    <dgm:pt modelId="{4D73DCE3-3C36-4358-9D84-DC542E64C03C}" type="pres">
      <dgm:prSet presAssocID="{FFB65FA6-11FF-43B8-9ACE-F30FCC016062}" presName="sibSpaceThree" presStyleCnt="0"/>
      <dgm:spPr/>
    </dgm:pt>
    <dgm:pt modelId="{266542BE-2A35-44F8-9590-11522A22EE88}" type="pres">
      <dgm:prSet presAssocID="{C9EA1E32-AF42-498E-82AC-D8D5B56C805B}" presName="vertThree" presStyleCnt="0"/>
      <dgm:spPr/>
    </dgm:pt>
    <dgm:pt modelId="{62219687-6FCA-4925-A9DD-161296560A43}" type="pres">
      <dgm:prSet presAssocID="{C9EA1E32-AF42-498E-82AC-D8D5B56C805B}" presName="txThree" presStyleLbl="node3" presStyleIdx="5" presStyleCnt="10" custScaleY="84321" custLinFactY="-8151" custLinFactNeighborX="1738" custLinFactNeighborY="-100000">
        <dgm:presLayoutVars>
          <dgm:chPref val="3"/>
        </dgm:presLayoutVars>
      </dgm:prSet>
      <dgm:spPr/>
    </dgm:pt>
    <dgm:pt modelId="{65075EB6-444B-4A9D-B359-F4A3B7C631B1}" type="pres">
      <dgm:prSet presAssocID="{C9EA1E32-AF42-498E-82AC-D8D5B56C805B}" presName="parTransThree" presStyleCnt="0"/>
      <dgm:spPr/>
    </dgm:pt>
    <dgm:pt modelId="{3185B21C-68A0-4781-9B02-16DBAA4A314F}" type="pres">
      <dgm:prSet presAssocID="{C9EA1E32-AF42-498E-82AC-D8D5B56C805B}" presName="horzThree" presStyleCnt="0"/>
      <dgm:spPr/>
    </dgm:pt>
    <dgm:pt modelId="{7A5CD389-15A8-42AB-80D6-CA5B141AB016}" type="pres">
      <dgm:prSet presAssocID="{AEA37602-CB52-4AD2-A272-21C8BAA46B7B}" presName="vertFour" presStyleCnt="0">
        <dgm:presLayoutVars>
          <dgm:chPref val="3"/>
        </dgm:presLayoutVars>
      </dgm:prSet>
      <dgm:spPr/>
    </dgm:pt>
    <dgm:pt modelId="{F6F28D13-C4D2-4ACF-A6FC-5D1F5D3D277F}" type="pres">
      <dgm:prSet presAssocID="{AEA37602-CB52-4AD2-A272-21C8BAA46B7B}" presName="txFour" presStyleLbl="node4" presStyleIdx="13" presStyleCnt="27" custScaleY="132156" custLinFactNeighborY="-19793">
        <dgm:presLayoutVars>
          <dgm:chPref val="3"/>
        </dgm:presLayoutVars>
      </dgm:prSet>
      <dgm:spPr/>
    </dgm:pt>
    <dgm:pt modelId="{75B0F884-171C-40A9-A95D-090C70D9C733}" type="pres">
      <dgm:prSet presAssocID="{AEA37602-CB52-4AD2-A272-21C8BAA46B7B}" presName="horzFour" presStyleCnt="0"/>
      <dgm:spPr/>
    </dgm:pt>
    <dgm:pt modelId="{54399962-81F3-435A-81FE-3366B49C114D}" type="pres">
      <dgm:prSet presAssocID="{8B5FE13B-F8A4-4C4E-B420-7326393815A7}" presName="sibSpaceFour" presStyleCnt="0"/>
      <dgm:spPr/>
    </dgm:pt>
    <dgm:pt modelId="{0D6549EC-E4CF-4F1A-BFEF-F352BF76DC48}" type="pres">
      <dgm:prSet presAssocID="{CAE5A99B-05B3-4DEC-995B-6C5A346735C3}" presName="vertFour" presStyleCnt="0">
        <dgm:presLayoutVars>
          <dgm:chPref val="3"/>
        </dgm:presLayoutVars>
      </dgm:prSet>
      <dgm:spPr/>
    </dgm:pt>
    <dgm:pt modelId="{4AD7327C-66BE-47DB-AC03-14B9B79A4307}" type="pres">
      <dgm:prSet presAssocID="{CAE5A99B-05B3-4DEC-995B-6C5A346735C3}" presName="txFour" presStyleLbl="node4" presStyleIdx="14" presStyleCnt="27" custScaleY="125872" custLinFactNeighborX="3694" custLinFactNeighborY="-19782">
        <dgm:presLayoutVars>
          <dgm:chPref val="3"/>
        </dgm:presLayoutVars>
      </dgm:prSet>
      <dgm:spPr/>
    </dgm:pt>
    <dgm:pt modelId="{3D7CD251-06CE-4E46-83DB-C8A30D5849FF}" type="pres">
      <dgm:prSet presAssocID="{CAE5A99B-05B3-4DEC-995B-6C5A346735C3}" presName="horzFour" presStyleCnt="0"/>
      <dgm:spPr/>
    </dgm:pt>
    <dgm:pt modelId="{2BF82443-0A72-421D-9AD0-FFE43C516382}" type="pres">
      <dgm:prSet presAssocID="{D2F7F00E-9E8F-4FF2-BC41-F4F787EDCCD6}" presName="sibSpaceThree" presStyleCnt="0"/>
      <dgm:spPr/>
    </dgm:pt>
    <dgm:pt modelId="{C9483DE2-5A29-4162-BE19-D86A6C6E98AD}" type="pres">
      <dgm:prSet presAssocID="{21DBEDED-2DD4-476A-94DE-0EEE7ED0FB82}" presName="vertThree" presStyleCnt="0"/>
      <dgm:spPr/>
    </dgm:pt>
    <dgm:pt modelId="{929223A0-75BF-4008-8283-ACE631DA629C}" type="pres">
      <dgm:prSet presAssocID="{21DBEDED-2DD4-476A-94DE-0EEE7ED0FB82}" presName="txThree" presStyleLbl="node3" presStyleIdx="6" presStyleCnt="10" custScaleY="83813" custLinFactY="-7995" custLinFactNeighborX="2225" custLinFactNeighborY="-100000">
        <dgm:presLayoutVars>
          <dgm:chPref val="3"/>
        </dgm:presLayoutVars>
      </dgm:prSet>
      <dgm:spPr/>
    </dgm:pt>
    <dgm:pt modelId="{531673B5-5EFE-4D96-A31E-73F1D7DDE384}" type="pres">
      <dgm:prSet presAssocID="{21DBEDED-2DD4-476A-94DE-0EEE7ED0FB82}" presName="parTransThree" presStyleCnt="0"/>
      <dgm:spPr/>
    </dgm:pt>
    <dgm:pt modelId="{8671EAE2-D933-489E-BF15-F2120FD33BD4}" type="pres">
      <dgm:prSet presAssocID="{21DBEDED-2DD4-476A-94DE-0EEE7ED0FB82}" presName="horzThree" presStyleCnt="0"/>
      <dgm:spPr/>
    </dgm:pt>
    <dgm:pt modelId="{EE4241A6-8D3F-42F1-9ADD-EF39B82AD2ED}" type="pres">
      <dgm:prSet presAssocID="{6D51A3C2-AE9F-47D8-B0F5-FE7FE8FCB6A3}" presName="vertFour" presStyleCnt="0">
        <dgm:presLayoutVars>
          <dgm:chPref val="3"/>
        </dgm:presLayoutVars>
      </dgm:prSet>
      <dgm:spPr/>
    </dgm:pt>
    <dgm:pt modelId="{424BA4BC-E3CF-4466-A893-F0618854DA8B}" type="pres">
      <dgm:prSet presAssocID="{6D51A3C2-AE9F-47D8-B0F5-FE7FE8FCB6A3}" presName="txFour" presStyleLbl="node4" presStyleIdx="15" presStyleCnt="27" custScaleY="132277" custLinFactNeighborX="11082" custLinFactNeighborY="-20266">
        <dgm:presLayoutVars>
          <dgm:chPref val="3"/>
        </dgm:presLayoutVars>
      </dgm:prSet>
      <dgm:spPr/>
    </dgm:pt>
    <dgm:pt modelId="{94C3782F-04C2-4A21-8698-87DC3FF63C7A}" type="pres">
      <dgm:prSet presAssocID="{6D51A3C2-AE9F-47D8-B0F5-FE7FE8FCB6A3}" presName="horzFour" presStyleCnt="0"/>
      <dgm:spPr/>
    </dgm:pt>
    <dgm:pt modelId="{675E2752-37FC-441C-AC77-AE6486CABC8C}" type="pres">
      <dgm:prSet presAssocID="{20B3AB4B-405B-4B1B-8E03-36B35C635A86}" presName="sibSpaceFour" presStyleCnt="0"/>
      <dgm:spPr/>
    </dgm:pt>
    <dgm:pt modelId="{D4BEB6A4-594C-411C-BFC9-695A8389D8D2}" type="pres">
      <dgm:prSet presAssocID="{A96D353D-FB37-4A20-A6FD-5EF57DBEABF3}" presName="vertFour" presStyleCnt="0">
        <dgm:presLayoutVars>
          <dgm:chPref val="3"/>
        </dgm:presLayoutVars>
      </dgm:prSet>
      <dgm:spPr/>
    </dgm:pt>
    <dgm:pt modelId="{9735C1BE-448F-42A4-B6A7-3938D6AB255C}" type="pres">
      <dgm:prSet presAssocID="{A96D353D-FB37-4A20-A6FD-5EF57DBEABF3}" presName="txFour" presStyleLbl="node4" presStyleIdx="16" presStyleCnt="27" custScaleY="147170" custLinFactNeighborX="3694" custLinFactNeighborY="-20288">
        <dgm:presLayoutVars>
          <dgm:chPref val="3"/>
        </dgm:presLayoutVars>
      </dgm:prSet>
      <dgm:spPr/>
    </dgm:pt>
    <dgm:pt modelId="{684CCCFA-70D5-4744-B832-52F1D6E8E1CB}" type="pres">
      <dgm:prSet presAssocID="{A96D353D-FB37-4A20-A6FD-5EF57DBEABF3}" presName="horzFour" presStyleCnt="0"/>
      <dgm:spPr/>
    </dgm:pt>
    <dgm:pt modelId="{22673A67-C6A3-4190-9CC5-E44F5C3A2EAB}" type="pres">
      <dgm:prSet presAssocID="{A2FE8168-094E-41B1-AD4F-0B825D2BD3F3}" presName="sibSpaceFour" presStyleCnt="0"/>
      <dgm:spPr/>
    </dgm:pt>
    <dgm:pt modelId="{7ABB9AD9-A658-4DC2-8E0C-5170910798B8}" type="pres">
      <dgm:prSet presAssocID="{57006EBC-E370-4F5E-80DB-2C9D67922BE7}" presName="vertFour" presStyleCnt="0">
        <dgm:presLayoutVars>
          <dgm:chPref val="3"/>
        </dgm:presLayoutVars>
      </dgm:prSet>
      <dgm:spPr/>
    </dgm:pt>
    <dgm:pt modelId="{9843C379-4EE3-4B29-9DB6-28EB6BF5BA02}" type="pres">
      <dgm:prSet presAssocID="{57006EBC-E370-4F5E-80DB-2C9D67922BE7}" presName="txFour" presStyleLbl="node4" presStyleIdx="17" presStyleCnt="27" custScaleY="160346" custLinFactNeighborX="3694" custLinFactNeighborY="-20425">
        <dgm:presLayoutVars>
          <dgm:chPref val="3"/>
        </dgm:presLayoutVars>
      </dgm:prSet>
      <dgm:spPr/>
    </dgm:pt>
    <dgm:pt modelId="{293A398F-CFB2-4665-BF1B-2A8B095C452C}" type="pres">
      <dgm:prSet presAssocID="{57006EBC-E370-4F5E-80DB-2C9D67922BE7}" presName="horzFour" presStyleCnt="0"/>
      <dgm:spPr/>
    </dgm:pt>
    <dgm:pt modelId="{0F3D45AA-0A58-4EC5-9BF1-EB736551C363}" type="pres">
      <dgm:prSet presAssocID="{1C3DE214-BFFC-43FE-A60D-94B2DBE96C88}" presName="sibSpaceThree" presStyleCnt="0"/>
      <dgm:spPr/>
    </dgm:pt>
    <dgm:pt modelId="{38820324-9FA5-4456-A755-49F1126AE4A2}" type="pres">
      <dgm:prSet presAssocID="{D24D6953-E8DC-47D9-A9A0-929AFE2111AB}" presName="vertThree" presStyleCnt="0"/>
      <dgm:spPr/>
    </dgm:pt>
    <dgm:pt modelId="{AA73123B-E47F-4AD7-B77D-F9727333CE0C}" type="pres">
      <dgm:prSet presAssocID="{D24D6953-E8DC-47D9-A9A0-929AFE2111AB}" presName="txThree" presStyleLbl="node3" presStyleIdx="7" presStyleCnt="10" custScaleY="52338" custLinFactY="-5909" custLinFactNeighborX="1572" custLinFactNeighborY="-100000">
        <dgm:presLayoutVars>
          <dgm:chPref val="3"/>
        </dgm:presLayoutVars>
      </dgm:prSet>
      <dgm:spPr/>
    </dgm:pt>
    <dgm:pt modelId="{DDCC9134-06BC-47F1-BD8C-F76BD37CAA7F}" type="pres">
      <dgm:prSet presAssocID="{D24D6953-E8DC-47D9-A9A0-929AFE2111AB}" presName="parTransThree" presStyleCnt="0"/>
      <dgm:spPr/>
    </dgm:pt>
    <dgm:pt modelId="{08B2B69F-B8DA-41F5-BC36-6F05CCC2103D}" type="pres">
      <dgm:prSet presAssocID="{D24D6953-E8DC-47D9-A9A0-929AFE2111AB}" presName="horzThree" presStyleCnt="0"/>
      <dgm:spPr/>
    </dgm:pt>
    <dgm:pt modelId="{49BDB05D-B298-4D07-A278-A09D1470A0FF}" type="pres">
      <dgm:prSet presAssocID="{ECE3C3F8-2667-4A72-BE7C-78C5DF467ABD}" presName="vertFour" presStyleCnt="0">
        <dgm:presLayoutVars>
          <dgm:chPref val="3"/>
        </dgm:presLayoutVars>
      </dgm:prSet>
      <dgm:spPr/>
    </dgm:pt>
    <dgm:pt modelId="{BDD6707C-4698-4961-9E55-6BC5DBC3D0B1}" type="pres">
      <dgm:prSet presAssocID="{ECE3C3F8-2667-4A72-BE7C-78C5DF467ABD}" presName="txFour" presStyleLbl="node4" presStyleIdx="18" presStyleCnt="27" custScaleY="141060" custLinFactNeighborX="-2354" custLinFactNeighborY="-18523">
        <dgm:presLayoutVars>
          <dgm:chPref val="3"/>
        </dgm:presLayoutVars>
      </dgm:prSet>
      <dgm:spPr/>
    </dgm:pt>
    <dgm:pt modelId="{21F66A5E-BEC2-4CE2-AEF1-7CA4304DCB92}" type="pres">
      <dgm:prSet presAssocID="{ECE3C3F8-2667-4A72-BE7C-78C5DF467ABD}" presName="horzFour" presStyleCnt="0"/>
      <dgm:spPr/>
    </dgm:pt>
    <dgm:pt modelId="{0C33388E-E05E-4A3F-8DA1-D9FC8825BE43}" type="pres">
      <dgm:prSet presAssocID="{64A3DBE8-F556-4CF9-8309-C9DE1D1044AB}" presName="sibSpaceFour" presStyleCnt="0"/>
      <dgm:spPr/>
    </dgm:pt>
    <dgm:pt modelId="{D29C787C-6537-4336-905C-521DFC5F5477}" type="pres">
      <dgm:prSet presAssocID="{FC873DD0-A33B-42B3-93CB-7DA80175CD20}" presName="vertFour" presStyleCnt="0">
        <dgm:presLayoutVars>
          <dgm:chPref val="3"/>
        </dgm:presLayoutVars>
      </dgm:prSet>
      <dgm:spPr/>
    </dgm:pt>
    <dgm:pt modelId="{3539469D-6D0C-4512-AF91-B268C3F68990}" type="pres">
      <dgm:prSet presAssocID="{FC873DD0-A33B-42B3-93CB-7DA80175CD20}" presName="txFour" presStyleLbl="node4" presStyleIdx="19" presStyleCnt="27" custScaleY="188942" custLinFactNeighborX="-5305" custLinFactNeighborY="-18374">
        <dgm:presLayoutVars>
          <dgm:chPref val="3"/>
        </dgm:presLayoutVars>
      </dgm:prSet>
      <dgm:spPr/>
    </dgm:pt>
    <dgm:pt modelId="{56FB97B5-E676-4A92-A025-653DEEF571D7}" type="pres">
      <dgm:prSet presAssocID="{FC873DD0-A33B-42B3-93CB-7DA80175CD20}" presName="horzFour" presStyleCnt="0"/>
      <dgm:spPr/>
    </dgm:pt>
    <dgm:pt modelId="{A40B24AF-350B-4AFA-9CF2-C6ACF52BC29C}" type="pres">
      <dgm:prSet presAssocID="{77F03BA4-DFC6-457D-9C93-30FBCC37B0C7}" presName="sibSpaceFour" presStyleCnt="0"/>
      <dgm:spPr/>
    </dgm:pt>
    <dgm:pt modelId="{08A0121A-C120-4F32-ADAA-80C933615BAA}" type="pres">
      <dgm:prSet presAssocID="{D3341A56-050F-4E37-B2D9-3E4868E383C8}" presName="vertFour" presStyleCnt="0">
        <dgm:presLayoutVars>
          <dgm:chPref val="3"/>
        </dgm:presLayoutVars>
      </dgm:prSet>
      <dgm:spPr/>
    </dgm:pt>
    <dgm:pt modelId="{C20A4D57-EEE2-49D6-B698-F073D9A6A4C2}" type="pres">
      <dgm:prSet presAssocID="{D3341A56-050F-4E37-B2D9-3E4868E383C8}" presName="txFour" presStyleLbl="node4" presStyleIdx="20" presStyleCnt="27" custScaleY="163802" custLinFactNeighborX="9577" custLinFactNeighborY="-16333">
        <dgm:presLayoutVars>
          <dgm:chPref val="3"/>
        </dgm:presLayoutVars>
      </dgm:prSet>
      <dgm:spPr/>
    </dgm:pt>
    <dgm:pt modelId="{0213044E-79BA-4F07-8DCB-5865416F6D93}" type="pres">
      <dgm:prSet presAssocID="{D3341A56-050F-4E37-B2D9-3E4868E383C8}" presName="horzFour" presStyleCnt="0"/>
      <dgm:spPr/>
    </dgm:pt>
    <dgm:pt modelId="{92C627A5-1633-4C60-BE2A-00B859B8EB87}" type="pres">
      <dgm:prSet presAssocID="{429AB8DE-8088-4E00-928F-AFCE47445379}" presName="sibSpaceThree" presStyleCnt="0"/>
      <dgm:spPr/>
    </dgm:pt>
    <dgm:pt modelId="{1B13B51A-4978-47B0-A8C7-935219492E08}" type="pres">
      <dgm:prSet presAssocID="{5813B6E1-43FB-4551-BE4F-316DA5CC8F30}" presName="vertThree" presStyleCnt="0"/>
      <dgm:spPr/>
    </dgm:pt>
    <dgm:pt modelId="{E5690D06-6B55-4D66-87DF-C0796882B9E0}" type="pres">
      <dgm:prSet presAssocID="{5813B6E1-43FB-4551-BE4F-316DA5CC8F30}" presName="txThree" presStyleLbl="node3" presStyleIdx="8" presStyleCnt="10" custScaleY="53013" custLinFactY="-6584" custLinFactNeighborX="2820" custLinFactNeighborY="-100000">
        <dgm:presLayoutVars>
          <dgm:chPref val="3"/>
        </dgm:presLayoutVars>
      </dgm:prSet>
      <dgm:spPr/>
    </dgm:pt>
    <dgm:pt modelId="{5DAAF8FF-8A33-4030-9A42-4ABAB284C192}" type="pres">
      <dgm:prSet presAssocID="{5813B6E1-43FB-4551-BE4F-316DA5CC8F30}" presName="parTransThree" presStyleCnt="0"/>
      <dgm:spPr/>
    </dgm:pt>
    <dgm:pt modelId="{20BCB5D2-A8A0-4B18-9463-891F19D30F6D}" type="pres">
      <dgm:prSet presAssocID="{5813B6E1-43FB-4551-BE4F-316DA5CC8F30}" presName="horzThree" presStyleCnt="0"/>
      <dgm:spPr/>
    </dgm:pt>
    <dgm:pt modelId="{54CA3D66-546C-48FA-8CB1-43B291F8F89C}" type="pres">
      <dgm:prSet presAssocID="{CC8DDA95-D6A3-4B65-9AB7-4218FEC8B490}" presName="vertFour" presStyleCnt="0">
        <dgm:presLayoutVars>
          <dgm:chPref val="3"/>
        </dgm:presLayoutVars>
      </dgm:prSet>
      <dgm:spPr/>
    </dgm:pt>
    <dgm:pt modelId="{D28723D2-5470-48A5-B39A-7C6238E5A2D9}" type="pres">
      <dgm:prSet presAssocID="{CC8DDA95-D6A3-4B65-9AB7-4218FEC8B490}" presName="txFour" presStyleLbl="node4" presStyleIdx="21" presStyleCnt="27" custScaleY="97566" custLinFactNeighborX="7388" custLinFactNeighborY="-19082">
        <dgm:presLayoutVars>
          <dgm:chPref val="3"/>
        </dgm:presLayoutVars>
      </dgm:prSet>
      <dgm:spPr/>
    </dgm:pt>
    <dgm:pt modelId="{BA4CE83F-5488-4E74-AAD7-654EB69B0FE8}" type="pres">
      <dgm:prSet presAssocID="{CC8DDA95-D6A3-4B65-9AB7-4218FEC8B490}" presName="horzFour" presStyleCnt="0"/>
      <dgm:spPr/>
    </dgm:pt>
    <dgm:pt modelId="{5E0F0D31-4E7E-4392-BCF1-B0CF8B9E29E7}" type="pres">
      <dgm:prSet presAssocID="{3E10947F-E6E4-4EE1-8F4D-C7528102962E}" presName="sibSpaceFour" presStyleCnt="0"/>
      <dgm:spPr/>
    </dgm:pt>
    <dgm:pt modelId="{D20D7DD6-14ED-439C-9477-78C81A64203D}" type="pres">
      <dgm:prSet presAssocID="{8699D104-D22E-4960-8A77-CBFF0F6BFFCC}" presName="vertFour" presStyleCnt="0">
        <dgm:presLayoutVars>
          <dgm:chPref val="3"/>
        </dgm:presLayoutVars>
      </dgm:prSet>
      <dgm:spPr/>
    </dgm:pt>
    <dgm:pt modelId="{92DA74DB-65B2-4DEC-AA92-4B379E1B3A3C}" type="pres">
      <dgm:prSet presAssocID="{8699D104-D22E-4960-8A77-CBFF0F6BFFCC}" presName="txFour" presStyleLbl="node4" presStyleIdx="22" presStyleCnt="27" custScaleY="148805" custLinFactNeighborX="3694" custLinFactNeighborY="-19060">
        <dgm:presLayoutVars>
          <dgm:chPref val="3"/>
        </dgm:presLayoutVars>
      </dgm:prSet>
      <dgm:spPr/>
    </dgm:pt>
    <dgm:pt modelId="{1FAC0689-6832-464D-8AA8-517553C38C20}" type="pres">
      <dgm:prSet presAssocID="{8699D104-D22E-4960-8A77-CBFF0F6BFFCC}" presName="horzFour" presStyleCnt="0"/>
      <dgm:spPr/>
    </dgm:pt>
    <dgm:pt modelId="{E8C46D46-C610-45D7-BD0D-FD84819E773E}" type="pres">
      <dgm:prSet presAssocID="{F76FBB88-69C9-48D6-B45C-F3C3C1952F48}" presName="sibSpaceFour" presStyleCnt="0"/>
      <dgm:spPr/>
    </dgm:pt>
    <dgm:pt modelId="{6A9E8F3E-0CF4-4B75-AAFD-1A8B613671FB}" type="pres">
      <dgm:prSet presAssocID="{48139622-0F00-40A5-8203-B8CE27A70687}" presName="vertFour" presStyleCnt="0">
        <dgm:presLayoutVars>
          <dgm:chPref val="3"/>
        </dgm:presLayoutVars>
      </dgm:prSet>
      <dgm:spPr/>
    </dgm:pt>
    <dgm:pt modelId="{F653B4F9-77D7-4E47-BCE3-C3E870757A69}" type="pres">
      <dgm:prSet presAssocID="{48139622-0F00-40A5-8203-B8CE27A70687}" presName="txFour" presStyleLbl="node4" presStyleIdx="23" presStyleCnt="27" custScaleY="106776" custLinFactNeighborX="-3694" custLinFactNeighborY="-18934">
        <dgm:presLayoutVars>
          <dgm:chPref val="3"/>
        </dgm:presLayoutVars>
      </dgm:prSet>
      <dgm:spPr/>
    </dgm:pt>
    <dgm:pt modelId="{6B129281-BFDF-432D-8E88-628D556DE00E}" type="pres">
      <dgm:prSet presAssocID="{48139622-0F00-40A5-8203-B8CE27A70687}" presName="horzFour" presStyleCnt="0"/>
      <dgm:spPr/>
    </dgm:pt>
    <dgm:pt modelId="{FE9F2F86-4E1F-45CE-A93E-F873842C822F}" type="pres">
      <dgm:prSet presAssocID="{5D03F445-63EE-4519-81BF-0F041E31196D}" presName="sibSpaceThree" presStyleCnt="0"/>
      <dgm:spPr/>
    </dgm:pt>
    <dgm:pt modelId="{078D0DBF-91E1-43EB-9644-E15D6585D3B2}" type="pres">
      <dgm:prSet presAssocID="{AB7F5470-3A4A-4E24-B529-7204D8132AB6}" presName="vertThree" presStyleCnt="0"/>
      <dgm:spPr/>
    </dgm:pt>
    <dgm:pt modelId="{B1679B20-55FC-455A-A1AB-0C8BAA72D94C}" type="pres">
      <dgm:prSet presAssocID="{AB7F5470-3A4A-4E24-B529-7204D8132AB6}" presName="txThree" presStyleLbl="node3" presStyleIdx="9" presStyleCnt="10" custScaleY="51602" custLinFactY="-5173" custLinFactNeighborX="4069" custLinFactNeighborY="-100000">
        <dgm:presLayoutVars>
          <dgm:chPref val="3"/>
        </dgm:presLayoutVars>
      </dgm:prSet>
      <dgm:spPr/>
    </dgm:pt>
    <dgm:pt modelId="{14E055DA-51CE-471A-9031-C44386C13B7A}" type="pres">
      <dgm:prSet presAssocID="{AB7F5470-3A4A-4E24-B529-7204D8132AB6}" presName="parTransThree" presStyleCnt="0"/>
      <dgm:spPr/>
    </dgm:pt>
    <dgm:pt modelId="{3D6CD2C4-5E71-402B-8462-0B63E964B6CF}" type="pres">
      <dgm:prSet presAssocID="{AB7F5470-3A4A-4E24-B529-7204D8132AB6}" presName="horzThree" presStyleCnt="0"/>
      <dgm:spPr/>
    </dgm:pt>
    <dgm:pt modelId="{AFF920C8-8B48-4419-9984-45F4A42CEB70}" type="pres">
      <dgm:prSet presAssocID="{9C6AAB51-9709-4AAE-A0B4-FDEFB02E5B3E}" presName="vertFour" presStyleCnt="0">
        <dgm:presLayoutVars>
          <dgm:chPref val="3"/>
        </dgm:presLayoutVars>
      </dgm:prSet>
      <dgm:spPr/>
    </dgm:pt>
    <dgm:pt modelId="{7B20787F-CEE3-488E-A9B9-95317210FB88}" type="pres">
      <dgm:prSet presAssocID="{9C6AAB51-9709-4AAE-A0B4-FDEFB02E5B3E}" presName="txFour" presStyleLbl="node4" presStyleIdx="24" presStyleCnt="27" custScaleY="92335" custLinFactNeighborX="-3694" custLinFactNeighborY="-17023">
        <dgm:presLayoutVars>
          <dgm:chPref val="3"/>
        </dgm:presLayoutVars>
      </dgm:prSet>
      <dgm:spPr/>
    </dgm:pt>
    <dgm:pt modelId="{1EA60E9E-4B65-430A-8B62-5073E8FC8A50}" type="pres">
      <dgm:prSet presAssocID="{9C6AAB51-9709-4AAE-A0B4-FDEFB02E5B3E}" presName="horzFour" presStyleCnt="0"/>
      <dgm:spPr/>
    </dgm:pt>
    <dgm:pt modelId="{18BE5275-8F89-4880-9C1E-CEEF58739DA5}" type="pres">
      <dgm:prSet presAssocID="{95D11116-0E7D-4719-AD56-8663476FDDD8}" presName="sibSpaceFour" presStyleCnt="0"/>
      <dgm:spPr/>
    </dgm:pt>
    <dgm:pt modelId="{F04B67F4-CE59-46D2-B176-F23F167EC247}" type="pres">
      <dgm:prSet presAssocID="{6294DFD0-70DA-4383-9282-60239B277EB8}" presName="vertFour" presStyleCnt="0">
        <dgm:presLayoutVars>
          <dgm:chPref val="3"/>
        </dgm:presLayoutVars>
      </dgm:prSet>
      <dgm:spPr/>
    </dgm:pt>
    <dgm:pt modelId="{0A1A96CA-5AAB-49CB-8B72-90D80BAC5219}" type="pres">
      <dgm:prSet presAssocID="{6294DFD0-70DA-4383-9282-60239B277EB8}" presName="txFour" presStyleLbl="node4" presStyleIdx="25" presStyleCnt="27" custScaleY="147230" custLinFactNeighborX="-11082" custLinFactNeighborY="-17137">
        <dgm:presLayoutVars>
          <dgm:chPref val="3"/>
        </dgm:presLayoutVars>
      </dgm:prSet>
      <dgm:spPr/>
    </dgm:pt>
    <dgm:pt modelId="{2F5247AB-388B-4EA2-A7AE-1DE140C7B805}" type="pres">
      <dgm:prSet presAssocID="{6294DFD0-70DA-4383-9282-60239B277EB8}" presName="horzFour" presStyleCnt="0"/>
      <dgm:spPr/>
    </dgm:pt>
    <dgm:pt modelId="{4CE8B6FB-0D2F-42E7-A0B0-A4802268EE67}" type="pres">
      <dgm:prSet presAssocID="{6419272A-2A8F-4D86-A123-C5EB409D1DE4}" presName="sibSpaceFour" presStyleCnt="0"/>
      <dgm:spPr/>
    </dgm:pt>
    <dgm:pt modelId="{AABD262B-C5A8-4A3C-8527-61634F18BC29}" type="pres">
      <dgm:prSet presAssocID="{067017BC-4793-4957-AACE-8FBFACF873B3}" presName="vertFour" presStyleCnt="0">
        <dgm:presLayoutVars>
          <dgm:chPref val="3"/>
        </dgm:presLayoutVars>
      </dgm:prSet>
      <dgm:spPr/>
    </dgm:pt>
    <dgm:pt modelId="{72713EE6-E58A-422B-9842-1940DE6BD785}" type="pres">
      <dgm:prSet presAssocID="{067017BC-4793-4957-AACE-8FBFACF873B3}" presName="txFour" presStyleLbl="node4" presStyleIdx="26" presStyleCnt="27" custScaleY="121533" custLinFactNeighborX="-9100" custLinFactNeighborY="-17263">
        <dgm:presLayoutVars>
          <dgm:chPref val="3"/>
        </dgm:presLayoutVars>
      </dgm:prSet>
      <dgm:spPr/>
    </dgm:pt>
    <dgm:pt modelId="{31204781-4731-4891-81F1-C8832782C8EA}" type="pres">
      <dgm:prSet presAssocID="{067017BC-4793-4957-AACE-8FBFACF873B3}" presName="horzFour" presStyleCnt="0"/>
      <dgm:spPr/>
    </dgm:pt>
  </dgm:ptLst>
  <dgm:cxnLst>
    <dgm:cxn modelId="{F9E1CD06-5D13-48B3-BF63-18EFD2AA6464}" srcId="{4A4A10E7-6274-4274-9C6D-DC1234B33770}" destId="{171E57B6-8697-4F69-A4E5-47D253A6C195}" srcOrd="0" destOrd="0" parTransId="{8E45C109-2123-413D-AAB8-E832DFC5B2D0}" sibTransId="{E5C2C119-1DB0-4163-8CEF-1BF8C5B81E18}"/>
    <dgm:cxn modelId="{9F14C40B-EA5F-493B-BEEB-E53DDDF2B494}" type="presOf" srcId="{6157D1DF-CC37-4E4C-9B78-97D586BE27A8}" destId="{0FD19FAA-A318-4AAD-865F-FB34DB9F590A}" srcOrd="0" destOrd="0" presId="urn:microsoft.com/office/officeart/2005/8/layout/hierarchy4"/>
    <dgm:cxn modelId="{16401C0E-C428-4DF2-9757-0DB4DBF147CF}" srcId="{C9EA1E32-AF42-498E-82AC-D8D5B56C805B}" destId="{CAE5A99B-05B3-4DEC-995B-6C5A346735C3}" srcOrd="1" destOrd="0" parTransId="{C2A3628F-9E7F-4C86-873D-A9B71EA1319D}" sibTransId="{77C0C716-9F98-4054-99B0-AE2E05EB69A9}"/>
    <dgm:cxn modelId="{31DAD411-1821-46F5-9A04-64FFA4E2279F}" srcId="{5813B6E1-43FB-4551-BE4F-316DA5CC8F30}" destId="{CC8DDA95-D6A3-4B65-9AB7-4218FEC8B490}" srcOrd="0" destOrd="0" parTransId="{BF5240DE-347C-466E-B46E-C73F23E1103A}" sibTransId="{3E10947F-E6E4-4EE1-8F4D-C7528102962E}"/>
    <dgm:cxn modelId="{F08AE613-255D-41CA-9829-DFAA46280ED2}" srcId="{2C2AFF49-FC6C-47E6-A619-6E88249441C5}" destId="{AB7F5470-3A4A-4E24-B529-7204D8132AB6}" srcOrd="5" destOrd="0" parTransId="{2AC37A04-99BF-4C9D-A6E3-EA5F99E4F5FB}" sibTransId="{1719FF96-51FA-460E-BB7C-30F3F9F4FF6D}"/>
    <dgm:cxn modelId="{2CFBF514-503A-4A2C-8907-E458F51EDF9B}" type="presOf" srcId="{0951F8D3-5E31-47EF-B2A9-9185F90CF7AB}" destId="{AF1EF693-F692-471A-A669-D95545A34EB1}" srcOrd="0" destOrd="0" presId="urn:microsoft.com/office/officeart/2005/8/layout/hierarchy4"/>
    <dgm:cxn modelId="{A0F4EF19-D1BB-46DF-BFA0-A1B11ABA68A1}" srcId="{86BAA9E7-F285-41A4-9BC5-334DC9EB47CE}" destId="{012AE8D9-C580-49E7-9562-FFF5425EE4D8}" srcOrd="3" destOrd="0" parTransId="{FF17105C-F462-4635-A552-3CF3CCE5FB19}" sibTransId="{BC20669F-8F78-48FB-A2B8-F81AD65E9577}"/>
    <dgm:cxn modelId="{40C1AB1A-C8A0-4CAD-90AE-A0B9567BEFB4}" srcId="{122640C8-A243-4E3E-BEA2-9E02C099119D}" destId="{129EF8DB-8BB1-43E9-9D0B-5243488E3C08}" srcOrd="0" destOrd="0" parTransId="{488DFB76-4DB9-4434-BEA9-24AD627D7BC5}" sibTransId="{6DAB4176-CFA5-4701-8BDF-0FD701F81F5C}"/>
    <dgm:cxn modelId="{41F1861E-CC92-4EBF-9B26-F2BBC9EF2E46}" type="presOf" srcId="{D5934C13-376B-4791-B1BE-0D0DB92C45C9}" destId="{C361A99A-0356-4798-B4F2-392D544BFC5F}" srcOrd="0" destOrd="0" presId="urn:microsoft.com/office/officeart/2005/8/layout/hierarchy4"/>
    <dgm:cxn modelId="{49DB8921-8267-4FB7-B17D-A0B55DFF9A37}" type="presOf" srcId="{012AE8D9-C580-49E7-9562-FFF5425EE4D8}" destId="{CD237E55-8138-435B-9A99-8070DBA6C703}" srcOrd="0" destOrd="0" presId="urn:microsoft.com/office/officeart/2005/8/layout/hierarchy4"/>
    <dgm:cxn modelId="{9EBF4828-3F18-4EFC-8BF6-3FD293B9E8AF}" srcId="{21DBEDED-2DD4-476A-94DE-0EEE7ED0FB82}" destId="{A96D353D-FB37-4A20-A6FD-5EF57DBEABF3}" srcOrd="1" destOrd="0" parTransId="{08025833-E9EA-4A0F-BDE5-D3048C60C35F}" sibTransId="{A2FE8168-094E-41B1-AD4F-0B825D2BD3F3}"/>
    <dgm:cxn modelId="{8556992B-8F7D-4C78-997E-7BCB71B10436}" srcId="{21DBEDED-2DD4-476A-94DE-0EEE7ED0FB82}" destId="{6D51A3C2-AE9F-47D8-B0F5-FE7FE8FCB6A3}" srcOrd="0" destOrd="0" parTransId="{EC3B7F27-6D06-427A-AE76-A7CCA03C6BE8}" sibTransId="{20B3AB4B-405B-4B1B-8E03-36B35C635A86}"/>
    <dgm:cxn modelId="{650FCE2B-6431-4165-937F-F203E3D2DA4D}" srcId="{122640C8-A243-4E3E-BEA2-9E02C099119D}" destId="{F0EB0041-65A9-4E77-BFC3-3EA94DE2D5BB}" srcOrd="3" destOrd="0" parTransId="{387A9491-7159-4FC9-9E9E-D78887663B6A}" sibTransId="{015D7E53-D2B2-4A15-9A4D-1C40EA623CD1}"/>
    <dgm:cxn modelId="{1564082D-F20C-4EF0-B151-63EEA200BC78}" srcId="{122640C8-A243-4E3E-BEA2-9E02C099119D}" destId="{0F6E67BA-A3AC-445D-B1EC-77FC45918C5B}" srcOrd="1" destOrd="0" parTransId="{75C7DE4B-9919-4B45-B44C-F75FF1C64E8C}" sibTransId="{936D661D-BCE8-46E9-A1BA-F1D747FADF06}"/>
    <dgm:cxn modelId="{282A232F-8906-4F16-BE16-F7A50583BC63}" srcId="{4A4A10E7-6274-4274-9C6D-DC1234B33770}" destId="{A32CDA5C-335C-441E-B195-D7E826957272}" srcOrd="1" destOrd="0" parTransId="{2D4DB072-08B6-4D82-8142-975F286BF8C6}" sibTransId="{0F4D5851-6DF3-4228-B18F-B8EC2AE166C6}"/>
    <dgm:cxn modelId="{7ED00231-5621-4CAB-A6FF-CFB4F1248D46}" srcId="{D24D6953-E8DC-47D9-A9A0-929AFE2111AB}" destId="{ECE3C3F8-2667-4A72-BE7C-78C5DF467ABD}" srcOrd="0" destOrd="0" parTransId="{DA84FA1E-6DDA-4678-8E0A-C64B8C095468}" sibTransId="{64A3DBE8-F556-4CF9-8309-C9DE1D1044AB}"/>
    <dgm:cxn modelId="{A810BA33-1DE5-4E6D-A3A4-B8F4E11D0268}" srcId="{E2EE88D7-F833-41FE-9DD5-78D1871B98AE}" destId="{40D54F50-79C6-420F-9DD4-151C35837ABB}" srcOrd="0" destOrd="0" parTransId="{2A99A9F0-E095-460A-A055-76C418034B47}" sibTransId="{44B55A25-4668-4642-B6C8-EE119F4A7526}"/>
    <dgm:cxn modelId="{4F5BA839-C5CF-4901-8E53-86CA1EB63D41}" srcId="{5813B6E1-43FB-4551-BE4F-316DA5CC8F30}" destId="{8699D104-D22E-4960-8A77-CBFF0F6BFFCC}" srcOrd="1" destOrd="0" parTransId="{396AAAA0-7C1A-4806-92FB-2F8CA13EB550}" sibTransId="{F76FBB88-69C9-48D6-B45C-F3C3C1952F48}"/>
    <dgm:cxn modelId="{018A633B-D118-4345-93BC-7840F74C5423}" type="presOf" srcId="{9C6AAB51-9709-4AAE-A0B4-FDEFB02E5B3E}" destId="{7B20787F-CEE3-488E-A9B9-95317210FB88}" srcOrd="0" destOrd="0" presId="urn:microsoft.com/office/officeart/2005/8/layout/hierarchy4"/>
    <dgm:cxn modelId="{ECE9263F-582E-48EE-A309-2A1A210EB6BF}" type="presOf" srcId="{180A9CA5-C813-4C41-94A0-BFB2769F973E}" destId="{DAD14D70-DFED-4D16-945A-5394CBC9CEBB}" srcOrd="0" destOrd="0" presId="urn:microsoft.com/office/officeart/2005/8/layout/hierarchy4"/>
    <dgm:cxn modelId="{17E8653F-9FC6-43B6-9B80-72BF17BB4DDA}" srcId="{1664F690-5946-4388-9BD2-C619FA481395}" destId="{C28204F3-35BC-482B-9459-7E1DF3DC8489}" srcOrd="3" destOrd="0" parTransId="{DAE80A15-6DFB-4BF3-893E-636F94EDE342}" sibTransId="{C0FFDB66-5D1F-469E-9492-3F033A310775}"/>
    <dgm:cxn modelId="{B9B68F5F-0762-4267-8D20-83EC3207F48D}" type="presOf" srcId="{D3341A56-050F-4E37-B2D9-3E4868E383C8}" destId="{C20A4D57-EEE2-49D6-B698-F073D9A6A4C2}" srcOrd="0" destOrd="0" presId="urn:microsoft.com/office/officeart/2005/8/layout/hierarchy4"/>
    <dgm:cxn modelId="{0234C75F-0709-4008-92C6-1B3AAAF0C6D8}" type="presOf" srcId="{122640C8-A243-4E3E-BEA2-9E02C099119D}" destId="{444504F8-9C6A-4803-88ED-9E7BC7E91029}" srcOrd="0" destOrd="0" presId="urn:microsoft.com/office/officeart/2005/8/layout/hierarchy4"/>
    <dgm:cxn modelId="{EAE78C62-CEA4-4B7C-8EEE-F6E475C2AAFE}" srcId="{D24D6953-E8DC-47D9-A9A0-929AFE2111AB}" destId="{FC873DD0-A33B-42B3-93CB-7DA80175CD20}" srcOrd="1" destOrd="0" parTransId="{76AFE5F9-6E6F-49D5-A6F4-D1676476C7F6}" sibTransId="{77F03BA4-DFC6-457D-9C93-30FBCC37B0C7}"/>
    <dgm:cxn modelId="{8AF34063-95D5-4E76-91A7-8DDAF40E6FCC}" type="presOf" srcId="{8AE9AF23-71A3-453C-B52D-00A0C8D66E10}" destId="{94C931F2-DF4C-425F-86C5-169D567C920F}" srcOrd="0" destOrd="0" presId="urn:microsoft.com/office/officeart/2005/8/layout/hierarchy4"/>
    <dgm:cxn modelId="{77646063-F3AA-4A7D-9543-25D355E0502F}" type="presOf" srcId="{F0EB0041-65A9-4E77-BFC3-3EA94DE2D5BB}" destId="{DD00CD43-94A2-4BFE-9773-835413E0387C}" srcOrd="0" destOrd="0" presId="urn:microsoft.com/office/officeart/2005/8/layout/hierarchy4"/>
    <dgm:cxn modelId="{91584A44-F77A-4663-A1DA-0D1B20FD3630}" type="presOf" srcId="{48139622-0F00-40A5-8203-B8CE27A70687}" destId="{F653B4F9-77D7-4E47-BCE3-C3E870757A69}" srcOrd="0" destOrd="0" presId="urn:microsoft.com/office/officeart/2005/8/layout/hierarchy4"/>
    <dgm:cxn modelId="{69E49045-FEFF-434C-8F8C-69DDA6421396}" srcId="{AB7F5470-3A4A-4E24-B529-7204D8132AB6}" destId="{9C6AAB51-9709-4AAE-A0B4-FDEFB02E5B3E}" srcOrd="0" destOrd="0" parTransId="{A4CA6B76-4161-486F-92A7-1322941775E5}" sibTransId="{95D11116-0E7D-4719-AD56-8663476FDDD8}"/>
    <dgm:cxn modelId="{4CF1674B-0332-4F4B-A1EB-03204BACCB03}" srcId="{21DBEDED-2DD4-476A-94DE-0EEE7ED0FB82}" destId="{57006EBC-E370-4F5E-80DB-2C9D67922BE7}" srcOrd="2" destOrd="0" parTransId="{9D6E27FE-AB95-450B-ACF1-9952E8AED58D}" sibTransId="{5F880D6A-FA95-4358-BAE6-B2AD74DB809C}"/>
    <dgm:cxn modelId="{E149984C-C2D4-4DFC-A8A4-7BBCD9A57B91}" type="presOf" srcId="{57006EBC-E370-4F5E-80DB-2C9D67922BE7}" destId="{9843C379-4EE3-4B29-9DB6-28EB6BF5BA02}" srcOrd="0" destOrd="0" presId="urn:microsoft.com/office/officeart/2005/8/layout/hierarchy4"/>
    <dgm:cxn modelId="{03B3686D-80BF-4DBA-8F0D-14724DF7C039}" type="presOf" srcId="{6294DFD0-70DA-4383-9282-60239B277EB8}" destId="{0A1A96CA-5AAB-49CB-8B72-90D80BAC5219}" srcOrd="0" destOrd="0" presId="urn:microsoft.com/office/officeart/2005/8/layout/hierarchy4"/>
    <dgm:cxn modelId="{5270164E-A295-420B-9C27-D74BC390D2F0}" type="presOf" srcId="{40D54F50-79C6-420F-9DD4-151C35837ABB}" destId="{B37A10B5-CB87-411B-B83C-A7DFD1DDFD56}" srcOrd="0" destOrd="0" presId="urn:microsoft.com/office/officeart/2005/8/layout/hierarchy4"/>
    <dgm:cxn modelId="{191EEB4E-862D-406E-9AFE-6A490E325495}" srcId="{180A9CA5-C813-4C41-94A0-BFB2769F973E}" destId="{2C2AFF49-FC6C-47E6-A619-6E88249441C5}" srcOrd="1" destOrd="0" parTransId="{A9E603CE-7459-4BD1-9DCA-0FBF606CE07C}" sibTransId="{D34EFAC1-7E6D-420B-A111-8D9C19EC329A}"/>
    <dgm:cxn modelId="{2DB0CC4F-0428-438E-B5E6-33DF777DFFE0}" type="presOf" srcId="{FC873DD0-A33B-42B3-93CB-7DA80175CD20}" destId="{3539469D-6D0C-4512-AF91-B268C3F68990}" srcOrd="0" destOrd="0" presId="urn:microsoft.com/office/officeart/2005/8/layout/hierarchy4"/>
    <dgm:cxn modelId="{6E9DBD70-332E-4374-8209-C91615E4143D}" srcId="{5813B6E1-43FB-4551-BE4F-316DA5CC8F30}" destId="{48139622-0F00-40A5-8203-B8CE27A70687}" srcOrd="2" destOrd="0" parTransId="{D6F7E9C2-B512-41AA-BBC2-3214C67543C4}" sibTransId="{7FEC76F3-0877-41A5-A961-EB2386C87484}"/>
    <dgm:cxn modelId="{7E4F5652-6208-4E5E-AD91-D3B9F3053FCB}" srcId="{2C2AFF49-FC6C-47E6-A619-6E88249441C5}" destId="{86BAA9E7-F285-41A4-9BC5-334DC9EB47CE}" srcOrd="0" destOrd="0" parTransId="{0EFBDC74-63F1-4E93-A847-529FDBB30E6A}" sibTransId="{FFB65FA6-11FF-43B8-9ACE-F30FCC016062}"/>
    <dgm:cxn modelId="{E1305953-E3EE-4271-A358-8150B9648F8E}" type="presOf" srcId="{CAE5A99B-05B3-4DEC-995B-6C5A346735C3}" destId="{4AD7327C-66BE-47DB-AC03-14B9B79A4307}" srcOrd="0" destOrd="0" presId="urn:microsoft.com/office/officeart/2005/8/layout/hierarchy4"/>
    <dgm:cxn modelId="{06BEAA57-B8D8-46DD-B4C4-68EA22C7AC43}" type="presOf" srcId="{E2EE88D7-F833-41FE-9DD5-78D1871B98AE}" destId="{AA647E7D-2062-4643-B442-F34050997C6D}" srcOrd="0" destOrd="0" presId="urn:microsoft.com/office/officeart/2005/8/layout/hierarchy4"/>
    <dgm:cxn modelId="{97F69678-3DFD-4E89-BBC9-6AF85D6C4C9C}" type="presOf" srcId="{067017BC-4793-4957-AACE-8FBFACF873B3}" destId="{72713EE6-E58A-422B-9842-1940DE6BD785}" srcOrd="0" destOrd="0" presId="urn:microsoft.com/office/officeart/2005/8/layout/hierarchy4"/>
    <dgm:cxn modelId="{CD520F79-9C65-460B-9631-524E14142E00}" srcId="{1664F690-5946-4388-9BD2-C619FA481395}" destId="{4A4A10E7-6274-4274-9C6D-DC1234B33770}" srcOrd="0" destOrd="0" parTransId="{287A1C7D-B977-44EF-948C-60DEE1971CA0}" sibTransId="{16152FE5-9FDE-4965-B16F-F3CF087A8ABB}"/>
    <dgm:cxn modelId="{DC41C17B-8D72-47F9-A66C-7DF3E9C22F42}" srcId="{86BAA9E7-F285-41A4-9BC5-334DC9EB47CE}" destId="{0951F8D3-5E31-47EF-B2A9-9185F90CF7AB}" srcOrd="0" destOrd="0" parTransId="{D54380E5-9F51-4D92-9976-D5E6DFEE40B8}" sibTransId="{54FE3F47-A195-4208-94FE-B265B55441CD}"/>
    <dgm:cxn modelId="{BC4C597C-25B8-4969-9676-DCB586B6F432}" srcId="{2C2AFF49-FC6C-47E6-A619-6E88249441C5}" destId="{21DBEDED-2DD4-476A-94DE-0EEE7ED0FB82}" srcOrd="2" destOrd="0" parTransId="{A9EEF32A-E370-4BDB-9DB6-BA0674390384}" sibTransId="{1C3DE214-BFFC-43FE-A60D-94B2DBE96C88}"/>
    <dgm:cxn modelId="{8DE6CB7E-C643-48BA-92E4-A52C321B7B4D}" type="presOf" srcId="{6D51A3C2-AE9F-47D8-B0F5-FE7FE8FCB6A3}" destId="{424BA4BC-E3CF-4466-A893-F0618854DA8B}" srcOrd="0" destOrd="0" presId="urn:microsoft.com/office/officeart/2005/8/layout/hierarchy4"/>
    <dgm:cxn modelId="{55A62D85-BFD4-4ACF-830C-8503770C27DE}" srcId="{C9EA1E32-AF42-498E-82AC-D8D5B56C805B}" destId="{AEA37602-CB52-4AD2-A272-21C8BAA46B7B}" srcOrd="0" destOrd="0" parTransId="{857093DF-8769-4D17-84F8-09FDE9ACCB2B}" sibTransId="{8B5FE13B-F8A4-4C4E-B420-7326393815A7}"/>
    <dgm:cxn modelId="{6080FA85-52A6-4593-8D50-54264A733736}" srcId="{D24D6953-E8DC-47D9-A9A0-929AFE2111AB}" destId="{D3341A56-050F-4E37-B2D9-3E4868E383C8}" srcOrd="2" destOrd="0" parTransId="{649DC482-DFF0-4DA6-863D-5AC6EBB772E8}" sibTransId="{E5BE667D-60B7-4030-8D4E-38484D86DAB5}"/>
    <dgm:cxn modelId="{80BA1388-D88A-4E23-B589-C69EDC293346}" type="presOf" srcId="{A32CDA5C-335C-441E-B195-D7E826957272}" destId="{9D36E0B2-5243-48F6-807C-330A08599606}" srcOrd="0" destOrd="0" presId="urn:microsoft.com/office/officeart/2005/8/layout/hierarchy4"/>
    <dgm:cxn modelId="{D2489D89-9B0C-4526-A99E-55ED945EDA5F}" type="presOf" srcId="{2C0728F5-03B4-4DBC-A9C1-080A7D5A6D08}" destId="{8B250E11-B03F-448A-A257-66D19DE0B783}" srcOrd="0" destOrd="0" presId="urn:microsoft.com/office/officeart/2005/8/layout/hierarchy4"/>
    <dgm:cxn modelId="{B2EA5C8B-E37F-40C1-B3C9-2E83EB1C75F9}" type="presOf" srcId="{1664F690-5946-4388-9BD2-C619FA481395}" destId="{917B4F35-9FD9-4136-9A40-36360FE150E8}" srcOrd="0" destOrd="0" presId="urn:microsoft.com/office/officeart/2005/8/layout/hierarchy4"/>
    <dgm:cxn modelId="{8E9B448B-8CBD-441D-A621-B9264A1D3535}" type="presOf" srcId="{0F6E67BA-A3AC-445D-B1EC-77FC45918C5B}" destId="{813742DA-E9D7-4269-8BB8-A155999DE3C7}" srcOrd="0" destOrd="0" presId="urn:microsoft.com/office/officeart/2005/8/layout/hierarchy4"/>
    <dgm:cxn modelId="{E4017E8B-1532-4800-9E31-381F420C9C56}" srcId="{AB7F5470-3A4A-4E24-B529-7204D8132AB6}" destId="{067017BC-4793-4957-AACE-8FBFACF873B3}" srcOrd="2" destOrd="0" parTransId="{4FD8F622-9B48-442C-849D-769B1192FC9B}" sibTransId="{866B80AD-78F7-4350-8F03-AD274371D54F}"/>
    <dgm:cxn modelId="{0866C98B-29FD-47A5-8558-4263D9BA753B}" srcId="{86BAA9E7-F285-41A4-9BC5-334DC9EB47CE}" destId="{8AE9AF23-71A3-453C-B52D-00A0C8D66E10}" srcOrd="1" destOrd="0" parTransId="{745BBAC1-D1F9-4043-BBAB-DFA6E01939BC}" sibTransId="{9F7F2DFF-8914-40AA-8D25-9A0D9D6D120D}"/>
    <dgm:cxn modelId="{71DA1597-1304-49F8-BDA2-71DCA3282959}" srcId="{2C0728F5-03B4-4DBC-A9C1-080A7D5A6D08}" destId="{180A9CA5-C813-4C41-94A0-BFB2769F973E}" srcOrd="0" destOrd="0" parTransId="{F36EF35B-C44F-44EB-918D-FD5F5297B461}" sibTransId="{18E80E4C-4781-4F72-AF13-5980A4F16C06}"/>
    <dgm:cxn modelId="{896F0598-5EFC-4510-A1FC-09065E112A9C}" srcId="{180A9CA5-C813-4C41-94A0-BFB2769F973E}" destId="{1664F690-5946-4388-9BD2-C619FA481395}" srcOrd="0" destOrd="0" parTransId="{CDA76780-AEBC-47F2-9D4D-82EC1ED50310}" sibTransId="{69606BD3-CC15-43FA-B780-A547F1F94FD4}"/>
    <dgm:cxn modelId="{0CFB279A-6056-4877-897C-8748731A15CC}" type="presOf" srcId="{4A4A10E7-6274-4274-9C6D-DC1234B33770}" destId="{54D7B211-0940-4532-9225-32C9B981DA28}" srcOrd="0" destOrd="0" presId="urn:microsoft.com/office/officeart/2005/8/layout/hierarchy4"/>
    <dgm:cxn modelId="{B4CB9F9F-C9C1-4135-BADE-EF476A66F6C4}" type="presOf" srcId="{ECE3C3F8-2667-4A72-BE7C-78C5DF467ABD}" destId="{BDD6707C-4698-4961-9E55-6BC5DBC3D0B1}" srcOrd="0" destOrd="0" presId="urn:microsoft.com/office/officeart/2005/8/layout/hierarchy4"/>
    <dgm:cxn modelId="{639ACF9F-C616-4F62-BB49-C91BB7780982}" srcId="{122640C8-A243-4E3E-BEA2-9E02C099119D}" destId="{238B5169-F477-4006-9017-FAA4550FA32F}" srcOrd="2" destOrd="0" parTransId="{02F1242B-9FFD-408B-91FB-D2A6D18BADDF}" sibTransId="{1083C8B9-990C-44BB-8E40-710050065FCE}"/>
    <dgm:cxn modelId="{B6E034A4-D30F-4BA2-96D0-5111F6FE0D45}" srcId="{C28204F3-35BC-482B-9459-7E1DF3DC8489}" destId="{6157D1DF-CC37-4E4C-9B78-97D586BE27A8}" srcOrd="0" destOrd="0" parTransId="{D877D5D6-45DD-406B-ADA4-59219FDBDA0E}" sibTransId="{5B8056E4-944B-4D9E-ACA0-B0BD38EA54A9}"/>
    <dgm:cxn modelId="{3B7CEDA6-74ED-4EB8-BD73-552E10D09AA7}" srcId="{4A4A10E7-6274-4274-9C6D-DC1234B33770}" destId="{D5934C13-376B-4791-B1BE-0D0DB92C45C9}" srcOrd="2" destOrd="0" parTransId="{6E8B5815-C565-4D33-9B56-F9DF11EFC49C}" sibTransId="{887C4F44-B793-45CF-84F2-2872C63F09EC}"/>
    <dgm:cxn modelId="{5C4D8EA7-87E1-4B5F-ABBE-B4D68A18F37C}" srcId="{1664F690-5946-4388-9BD2-C619FA481395}" destId="{122640C8-A243-4E3E-BEA2-9E02C099119D}" srcOrd="1" destOrd="0" parTransId="{62E51CA0-1959-4C69-83A2-9ABE33C199EE}" sibTransId="{076CFA4E-62D7-4524-9CC0-F56D18D814C4}"/>
    <dgm:cxn modelId="{FCD3D4A7-D911-415B-B556-7EB06F1F0C14}" type="presOf" srcId="{171E57B6-8697-4F69-A4E5-47D253A6C195}" destId="{3C7C47A1-A055-46E5-BF3B-6836E96E2E8A}" srcOrd="0" destOrd="0" presId="urn:microsoft.com/office/officeart/2005/8/layout/hierarchy4"/>
    <dgm:cxn modelId="{14A9A7A9-D703-46AD-A99B-F5F3BB9F8E91}" type="presOf" srcId="{5813B6E1-43FB-4551-BE4F-316DA5CC8F30}" destId="{E5690D06-6B55-4D66-87DF-C0796882B9E0}" srcOrd="0" destOrd="0" presId="urn:microsoft.com/office/officeart/2005/8/layout/hierarchy4"/>
    <dgm:cxn modelId="{BAC0A0AF-D340-4169-BCED-05A501C1C2A1}" type="presOf" srcId="{AB7F5470-3A4A-4E24-B529-7204D8132AB6}" destId="{B1679B20-55FC-455A-A1AB-0C8BAA72D94C}" srcOrd="0" destOrd="0" presId="urn:microsoft.com/office/officeart/2005/8/layout/hierarchy4"/>
    <dgm:cxn modelId="{0A6101B0-8704-4DC2-8D1F-D090416A005C}" type="presOf" srcId="{C9EA1E32-AF42-498E-82AC-D8D5B56C805B}" destId="{62219687-6FCA-4925-A9DD-161296560A43}" srcOrd="0" destOrd="0" presId="urn:microsoft.com/office/officeart/2005/8/layout/hierarchy4"/>
    <dgm:cxn modelId="{7986E6B4-A6D5-4897-8755-644A3AD9B45B}" type="presOf" srcId="{129EF8DB-8BB1-43E9-9D0B-5243488E3C08}" destId="{DC6D6E7C-57C2-44F1-9405-C3C4178C7FCA}" srcOrd="0" destOrd="0" presId="urn:microsoft.com/office/officeart/2005/8/layout/hierarchy4"/>
    <dgm:cxn modelId="{E52AD1B7-D9AD-4193-8334-31A790C1BCE2}" type="presOf" srcId="{AEA37602-CB52-4AD2-A272-21C8BAA46B7B}" destId="{F6F28D13-C4D2-4ACF-A6FC-5D1F5D3D277F}" srcOrd="0" destOrd="0" presId="urn:microsoft.com/office/officeart/2005/8/layout/hierarchy4"/>
    <dgm:cxn modelId="{029CDFBD-2713-4C75-801A-25B21E1A5556}" type="presOf" srcId="{D24D6953-E8DC-47D9-A9A0-929AFE2111AB}" destId="{AA73123B-E47F-4AD7-B77D-F9727333CE0C}" srcOrd="0" destOrd="0" presId="urn:microsoft.com/office/officeart/2005/8/layout/hierarchy4"/>
    <dgm:cxn modelId="{8F7B85C1-C11F-42E9-B538-17415F8DE97C}" srcId="{2C2AFF49-FC6C-47E6-A619-6E88249441C5}" destId="{D24D6953-E8DC-47D9-A9A0-929AFE2111AB}" srcOrd="3" destOrd="0" parTransId="{5C87E79C-97C1-4A88-B98C-16A739018F71}" sibTransId="{429AB8DE-8088-4E00-928F-AFCE47445379}"/>
    <dgm:cxn modelId="{C9DB9EC2-7431-42A3-9E67-9C258515B7E4}" srcId="{1664F690-5946-4388-9BD2-C619FA481395}" destId="{E2EE88D7-F833-41FE-9DD5-78D1871B98AE}" srcOrd="2" destOrd="0" parTransId="{DF016302-0A61-4AB7-8B11-CA392E2D2A7A}" sibTransId="{2533B6F8-02EA-4572-B129-4530C05206BB}"/>
    <dgm:cxn modelId="{846543CC-FFF0-4EA5-95AF-E52A1D0EDBDF}" type="presOf" srcId="{A96D353D-FB37-4A20-A6FD-5EF57DBEABF3}" destId="{9735C1BE-448F-42A4-B6A7-3938D6AB255C}" srcOrd="0" destOrd="0" presId="urn:microsoft.com/office/officeart/2005/8/layout/hierarchy4"/>
    <dgm:cxn modelId="{A8A5CAD1-FAEA-45C5-B868-5782E8527051}" type="presOf" srcId="{21DBEDED-2DD4-476A-94DE-0EEE7ED0FB82}" destId="{929223A0-75BF-4008-8283-ACE631DA629C}" srcOrd="0" destOrd="0" presId="urn:microsoft.com/office/officeart/2005/8/layout/hierarchy4"/>
    <dgm:cxn modelId="{D24588D3-9EC9-496D-B8B4-12935FEEA5E5}" type="presOf" srcId="{CC8DDA95-D6A3-4B65-9AB7-4218FEC8B490}" destId="{D28723D2-5470-48A5-B39A-7C6238E5A2D9}" srcOrd="0" destOrd="0" presId="urn:microsoft.com/office/officeart/2005/8/layout/hierarchy4"/>
    <dgm:cxn modelId="{E471D6D4-BA03-44E6-95D0-E8A38CEB3498}" type="presOf" srcId="{5F6863B1-90EB-4E8F-950A-BFADD9F5B64C}" destId="{72CB9138-DAC2-4161-81BF-ABC37B52F82A}" srcOrd="0" destOrd="0" presId="urn:microsoft.com/office/officeart/2005/8/layout/hierarchy4"/>
    <dgm:cxn modelId="{7EEEB3D7-ACAE-40FC-89E5-8BE1EE29CA67}" type="presOf" srcId="{8699D104-D22E-4960-8A77-CBFF0F6BFFCC}" destId="{92DA74DB-65B2-4DEC-AA92-4B379E1B3A3C}" srcOrd="0" destOrd="0" presId="urn:microsoft.com/office/officeart/2005/8/layout/hierarchy4"/>
    <dgm:cxn modelId="{FD9786E9-CC41-4A7E-8772-BA262CF92DE1}" type="presOf" srcId="{C28204F3-35BC-482B-9459-7E1DF3DC8489}" destId="{5D64D655-73A2-4589-8F8D-72EC6754E7C4}" srcOrd="0" destOrd="0" presId="urn:microsoft.com/office/officeart/2005/8/layout/hierarchy4"/>
    <dgm:cxn modelId="{2169CCEE-B606-45A8-887C-44995C48A31A}" type="presOf" srcId="{238B5169-F477-4006-9017-FAA4550FA32F}" destId="{AAAC4D67-1C23-4619-B07D-87D63D32A919}" srcOrd="0" destOrd="0" presId="urn:microsoft.com/office/officeart/2005/8/layout/hierarchy4"/>
    <dgm:cxn modelId="{689EA6F0-0605-4C66-815D-14D17C55805C}" type="presOf" srcId="{86BAA9E7-F285-41A4-9BC5-334DC9EB47CE}" destId="{B6373950-2497-4476-8B61-6AC23658E354}" srcOrd="0" destOrd="0" presId="urn:microsoft.com/office/officeart/2005/8/layout/hierarchy4"/>
    <dgm:cxn modelId="{7B2DB9F3-68D6-42E9-9118-D8EE44E5C616}" srcId="{86BAA9E7-F285-41A4-9BC5-334DC9EB47CE}" destId="{5F6863B1-90EB-4E8F-950A-BFADD9F5B64C}" srcOrd="2" destOrd="0" parTransId="{74ADF8FB-8CDD-4260-AA85-39DBC1C85029}" sibTransId="{83186562-A911-415A-A0D8-A463D3A5315C}"/>
    <dgm:cxn modelId="{994CAFF7-AE57-4A24-94A2-5943F123BEBC}" srcId="{2C2AFF49-FC6C-47E6-A619-6E88249441C5}" destId="{5813B6E1-43FB-4551-BE4F-316DA5CC8F30}" srcOrd="4" destOrd="0" parTransId="{04412143-9EB7-4516-8DCC-E483E6341F6A}" sibTransId="{5D03F445-63EE-4519-81BF-0F041E31196D}"/>
    <dgm:cxn modelId="{52AFECFB-062C-4EE7-9FEB-2DDFDE4E6A06}" srcId="{AB7F5470-3A4A-4E24-B529-7204D8132AB6}" destId="{6294DFD0-70DA-4383-9282-60239B277EB8}" srcOrd="1" destOrd="0" parTransId="{152C67D6-B409-4418-9157-67A793C054AF}" sibTransId="{6419272A-2A8F-4D86-A123-C5EB409D1DE4}"/>
    <dgm:cxn modelId="{8A7BDFFC-D72D-4500-9465-4BD270A54002}" type="presOf" srcId="{2C2AFF49-FC6C-47E6-A619-6E88249441C5}" destId="{2249B24E-6E66-4A12-85D5-E6148BE08C2A}" srcOrd="0" destOrd="0" presId="urn:microsoft.com/office/officeart/2005/8/layout/hierarchy4"/>
    <dgm:cxn modelId="{933030FD-0396-41AB-8D9C-8045E2BB4F1E}" srcId="{2C2AFF49-FC6C-47E6-A619-6E88249441C5}" destId="{C9EA1E32-AF42-498E-82AC-D8D5B56C805B}" srcOrd="1" destOrd="0" parTransId="{EC95E0B7-F31D-4318-B966-1D3106B5713B}" sibTransId="{D2F7F00E-9E8F-4FF2-BC41-F4F787EDCCD6}"/>
    <dgm:cxn modelId="{5CD15D81-E823-4D7C-9826-7CF3DB72E25B}" type="presParOf" srcId="{8B250E11-B03F-448A-A257-66D19DE0B783}" destId="{E0E81BD1-23FC-4613-B998-30B9CDDC8BC2}" srcOrd="0" destOrd="0" presId="urn:microsoft.com/office/officeart/2005/8/layout/hierarchy4"/>
    <dgm:cxn modelId="{EB3DCF45-2691-41A7-BD5A-0F1AEC4FF09B}" type="presParOf" srcId="{E0E81BD1-23FC-4613-B998-30B9CDDC8BC2}" destId="{DAD14D70-DFED-4D16-945A-5394CBC9CEBB}" srcOrd="0" destOrd="0" presId="urn:microsoft.com/office/officeart/2005/8/layout/hierarchy4"/>
    <dgm:cxn modelId="{B7A8BE0C-EE50-4C60-AAE1-FBF9B7E4BCC3}" type="presParOf" srcId="{E0E81BD1-23FC-4613-B998-30B9CDDC8BC2}" destId="{8764B163-26D8-4065-BBFB-221900826001}" srcOrd="1" destOrd="0" presId="urn:microsoft.com/office/officeart/2005/8/layout/hierarchy4"/>
    <dgm:cxn modelId="{8A94AC14-BC02-4B63-A7F7-4701D755BFB3}" type="presParOf" srcId="{E0E81BD1-23FC-4613-B998-30B9CDDC8BC2}" destId="{12486543-9741-4B35-8646-B33A5E4C2DF5}" srcOrd="2" destOrd="0" presId="urn:microsoft.com/office/officeart/2005/8/layout/hierarchy4"/>
    <dgm:cxn modelId="{340E3534-8C6E-4268-BC81-E93EF114E10F}" type="presParOf" srcId="{12486543-9741-4B35-8646-B33A5E4C2DF5}" destId="{155A0BB2-E1FC-4B86-AA8D-ECAB7AC94316}" srcOrd="0" destOrd="0" presId="urn:microsoft.com/office/officeart/2005/8/layout/hierarchy4"/>
    <dgm:cxn modelId="{EA2C842E-D966-4BAF-9FEE-A465655AA835}" type="presParOf" srcId="{155A0BB2-E1FC-4B86-AA8D-ECAB7AC94316}" destId="{917B4F35-9FD9-4136-9A40-36360FE150E8}" srcOrd="0" destOrd="0" presId="urn:microsoft.com/office/officeart/2005/8/layout/hierarchy4"/>
    <dgm:cxn modelId="{EBF0AB77-1A95-4462-8D23-68C849061293}" type="presParOf" srcId="{155A0BB2-E1FC-4B86-AA8D-ECAB7AC94316}" destId="{89276643-08FB-4D3D-AFF5-796ADD65D943}" srcOrd="1" destOrd="0" presId="urn:microsoft.com/office/officeart/2005/8/layout/hierarchy4"/>
    <dgm:cxn modelId="{A59D7B1B-7407-46F4-9F17-3F5342CA1F72}" type="presParOf" srcId="{155A0BB2-E1FC-4B86-AA8D-ECAB7AC94316}" destId="{B36EED2B-7CA2-44D5-A7D6-18DB9B9A750B}" srcOrd="2" destOrd="0" presId="urn:microsoft.com/office/officeart/2005/8/layout/hierarchy4"/>
    <dgm:cxn modelId="{F890D12B-E680-447A-9FEC-2F1B379B3482}" type="presParOf" srcId="{B36EED2B-7CA2-44D5-A7D6-18DB9B9A750B}" destId="{4353F77F-07F1-45E6-A266-5E0F86EBA2ED}" srcOrd="0" destOrd="0" presId="urn:microsoft.com/office/officeart/2005/8/layout/hierarchy4"/>
    <dgm:cxn modelId="{E98494E4-C409-4B6A-B656-CB024CC43B64}" type="presParOf" srcId="{4353F77F-07F1-45E6-A266-5E0F86EBA2ED}" destId="{54D7B211-0940-4532-9225-32C9B981DA28}" srcOrd="0" destOrd="0" presId="urn:microsoft.com/office/officeart/2005/8/layout/hierarchy4"/>
    <dgm:cxn modelId="{0D8657E7-4986-4F5A-92A0-4C004AB8688E}" type="presParOf" srcId="{4353F77F-07F1-45E6-A266-5E0F86EBA2ED}" destId="{A5784356-E5DF-4C15-8901-2E1EC1869B6E}" srcOrd="1" destOrd="0" presId="urn:microsoft.com/office/officeart/2005/8/layout/hierarchy4"/>
    <dgm:cxn modelId="{B25D97E4-FD52-4C3F-BD36-47EFE818ED03}" type="presParOf" srcId="{4353F77F-07F1-45E6-A266-5E0F86EBA2ED}" destId="{1329D895-E76E-47CF-B196-101F66ECEA31}" srcOrd="2" destOrd="0" presId="urn:microsoft.com/office/officeart/2005/8/layout/hierarchy4"/>
    <dgm:cxn modelId="{57AFBAB1-48BA-4017-9ABF-5D36D504BCE4}" type="presParOf" srcId="{1329D895-E76E-47CF-B196-101F66ECEA31}" destId="{0F80A842-3864-4D3E-BB92-900BE39336B7}" srcOrd="0" destOrd="0" presId="urn:microsoft.com/office/officeart/2005/8/layout/hierarchy4"/>
    <dgm:cxn modelId="{ADAA56D8-8103-4106-955C-9A962E749925}" type="presParOf" srcId="{0F80A842-3864-4D3E-BB92-900BE39336B7}" destId="{3C7C47A1-A055-46E5-BF3B-6836E96E2E8A}" srcOrd="0" destOrd="0" presId="urn:microsoft.com/office/officeart/2005/8/layout/hierarchy4"/>
    <dgm:cxn modelId="{8A706C87-DC12-4F9C-A56E-F79F38D67610}" type="presParOf" srcId="{0F80A842-3864-4D3E-BB92-900BE39336B7}" destId="{691C7027-3192-43BD-A722-FFA30C902A89}" srcOrd="1" destOrd="0" presId="urn:microsoft.com/office/officeart/2005/8/layout/hierarchy4"/>
    <dgm:cxn modelId="{F7664AAD-EC96-4F6B-B561-866D72183020}" type="presParOf" srcId="{1329D895-E76E-47CF-B196-101F66ECEA31}" destId="{8DD31969-CA8D-4AB0-BE10-F87D748CC5CC}" srcOrd="1" destOrd="0" presId="urn:microsoft.com/office/officeart/2005/8/layout/hierarchy4"/>
    <dgm:cxn modelId="{95FDA744-FA63-4C0B-BC6D-80A3C9C8A5A4}" type="presParOf" srcId="{1329D895-E76E-47CF-B196-101F66ECEA31}" destId="{8EFFBE41-198D-4DA5-BED0-9A4415624994}" srcOrd="2" destOrd="0" presId="urn:microsoft.com/office/officeart/2005/8/layout/hierarchy4"/>
    <dgm:cxn modelId="{193E4A72-7E38-4025-970A-9F2467D2FA5F}" type="presParOf" srcId="{8EFFBE41-198D-4DA5-BED0-9A4415624994}" destId="{9D36E0B2-5243-48F6-807C-330A08599606}" srcOrd="0" destOrd="0" presId="urn:microsoft.com/office/officeart/2005/8/layout/hierarchy4"/>
    <dgm:cxn modelId="{EBF4582D-7B3C-4029-B7B3-A1842400B74F}" type="presParOf" srcId="{8EFFBE41-198D-4DA5-BED0-9A4415624994}" destId="{7D2CEF9D-7E63-4D20-997D-36B28B258315}" srcOrd="1" destOrd="0" presId="urn:microsoft.com/office/officeart/2005/8/layout/hierarchy4"/>
    <dgm:cxn modelId="{42EE44B0-26C4-495D-9F6D-7AFEE2EFE617}" type="presParOf" srcId="{1329D895-E76E-47CF-B196-101F66ECEA31}" destId="{C65418FF-1BEB-4E62-A53E-EA061FE8AD93}" srcOrd="3" destOrd="0" presId="urn:microsoft.com/office/officeart/2005/8/layout/hierarchy4"/>
    <dgm:cxn modelId="{122ECFD7-587C-4F3E-A2C4-7394D743D507}" type="presParOf" srcId="{1329D895-E76E-47CF-B196-101F66ECEA31}" destId="{90A886E4-C252-425A-9C45-DB9464EB9336}" srcOrd="4" destOrd="0" presId="urn:microsoft.com/office/officeart/2005/8/layout/hierarchy4"/>
    <dgm:cxn modelId="{69C9555C-8B39-4F9A-B057-D42223D811A2}" type="presParOf" srcId="{90A886E4-C252-425A-9C45-DB9464EB9336}" destId="{C361A99A-0356-4798-B4F2-392D544BFC5F}" srcOrd="0" destOrd="0" presId="urn:microsoft.com/office/officeart/2005/8/layout/hierarchy4"/>
    <dgm:cxn modelId="{CC05EFBF-6411-4EAC-A14E-E04256DC353D}" type="presParOf" srcId="{90A886E4-C252-425A-9C45-DB9464EB9336}" destId="{8E82F13F-CB59-4E64-A159-10CD69BBC20A}" srcOrd="1" destOrd="0" presId="urn:microsoft.com/office/officeart/2005/8/layout/hierarchy4"/>
    <dgm:cxn modelId="{3D29C873-41E2-4623-80B5-65F45E58DFC1}" type="presParOf" srcId="{B36EED2B-7CA2-44D5-A7D6-18DB9B9A750B}" destId="{0BE715E3-0D5E-4A9C-9AA9-4525A33285F8}" srcOrd="1" destOrd="0" presId="urn:microsoft.com/office/officeart/2005/8/layout/hierarchy4"/>
    <dgm:cxn modelId="{1580C61B-0002-4668-909E-23283BE0C6D0}" type="presParOf" srcId="{B36EED2B-7CA2-44D5-A7D6-18DB9B9A750B}" destId="{44CC28A6-7633-4FD4-B862-C621534B2323}" srcOrd="2" destOrd="0" presId="urn:microsoft.com/office/officeart/2005/8/layout/hierarchy4"/>
    <dgm:cxn modelId="{B79C94A6-0968-4C0D-83DE-D991595B672C}" type="presParOf" srcId="{44CC28A6-7633-4FD4-B862-C621534B2323}" destId="{444504F8-9C6A-4803-88ED-9E7BC7E91029}" srcOrd="0" destOrd="0" presId="urn:microsoft.com/office/officeart/2005/8/layout/hierarchy4"/>
    <dgm:cxn modelId="{FDC112F1-7586-445F-801E-CE73A1A449C8}" type="presParOf" srcId="{44CC28A6-7633-4FD4-B862-C621534B2323}" destId="{B46556D4-B9E8-416A-BA64-CEA1EDAF0518}" srcOrd="1" destOrd="0" presId="urn:microsoft.com/office/officeart/2005/8/layout/hierarchy4"/>
    <dgm:cxn modelId="{ECE3B716-DEC9-4A77-AB8B-DF88E5136EE0}" type="presParOf" srcId="{44CC28A6-7633-4FD4-B862-C621534B2323}" destId="{7CE3DE36-9B67-40F9-A789-468C91941EFD}" srcOrd="2" destOrd="0" presId="urn:microsoft.com/office/officeart/2005/8/layout/hierarchy4"/>
    <dgm:cxn modelId="{05FA5633-AB79-4F91-8979-EBF741510001}" type="presParOf" srcId="{7CE3DE36-9B67-40F9-A789-468C91941EFD}" destId="{C87190CD-1AB7-481E-9DBB-FBF58CCDFEB6}" srcOrd="0" destOrd="0" presId="urn:microsoft.com/office/officeart/2005/8/layout/hierarchy4"/>
    <dgm:cxn modelId="{DDAB63FE-96F5-4B05-8101-F08209412001}" type="presParOf" srcId="{C87190CD-1AB7-481E-9DBB-FBF58CCDFEB6}" destId="{DC6D6E7C-57C2-44F1-9405-C3C4178C7FCA}" srcOrd="0" destOrd="0" presId="urn:microsoft.com/office/officeart/2005/8/layout/hierarchy4"/>
    <dgm:cxn modelId="{AC292524-F194-4346-9FDD-118D44F02308}" type="presParOf" srcId="{C87190CD-1AB7-481E-9DBB-FBF58CCDFEB6}" destId="{73B486EE-FE6D-4665-A30F-15EBBD192614}" srcOrd="1" destOrd="0" presId="urn:microsoft.com/office/officeart/2005/8/layout/hierarchy4"/>
    <dgm:cxn modelId="{0204E4C5-FBCE-4909-876B-42B63AB3CE04}" type="presParOf" srcId="{7CE3DE36-9B67-40F9-A789-468C91941EFD}" destId="{A944DFF2-9856-4B37-92FD-D634E6EF986C}" srcOrd="1" destOrd="0" presId="urn:microsoft.com/office/officeart/2005/8/layout/hierarchy4"/>
    <dgm:cxn modelId="{0C1521DE-01CB-42EA-8579-D8B0512BD0ED}" type="presParOf" srcId="{7CE3DE36-9B67-40F9-A789-468C91941EFD}" destId="{621A5172-02F9-4C15-A172-37C447091E67}" srcOrd="2" destOrd="0" presId="urn:microsoft.com/office/officeart/2005/8/layout/hierarchy4"/>
    <dgm:cxn modelId="{16074B8B-A589-4CFC-BAF6-DF3D88C50F50}" type="presParOf" srcId="{621A5172-02F9-4C15-A172-37C447091E67}" destId="{813742DA-E9D7-4269-8BB8-A155999DE3C7}" srcOrd="0" destOrd="0" presId="urn:microsoft.com/office/officeart/2005/8/layout/hierarchy4"/>
    <dgm:cxn modelId="{DEBCB789-AC50-4CEC-8DEC-9461698BB36D}" type="presParOf" srcId="{621A5172-02F9-4C15-A172-37C447091E67}" destId="{23E49A6B-418C-48A4-9CC5-DE2BBEA536CD}" srcOrd="1" destOrd="0" presId="urn:microsoft.com/office/officeart/2005/8/layout/hierarchy4"/>
    <dgm:cxn modelId="{96804C58-7652-4DE2-BC0A-F3326DE05781}" type="presParOf" srcId="{7CE3DE36-9B67-40F9-A789-468C91941EFD}" destId="{8FD462FF-EAA5-4405-B0E5-84B8EA5F6E90}" srcOrd="3" destOrd="0" presId="urn:microsoft.com/office/officeart/2005/8/layout/hierarchy4"/>
    <dgm:cxn modelId="{327E8D02-8033-4761-9045-E2B702D0E555}" type="presParOf" srcId="{7CE3DE36-9B67-40F9-A789-468C91941EFD}" destId="{13734816-BD73-4D84-A5D7-E231782E0970}" srcOrd="4" destOrd="0" presId="urn:microsoft.com/office/officeart/2005/8/layout/hierarchy4"/>
    <dgm:cxn modelId="{05C8D53B-A510-4591-A5BC-20D8C310C566}" type="presParOf" srcId="{13734816-BD73-4D84-A5D7-E231782E0970}" destId="{AAAC4D67-1C23-4619-B07D-87D63D32A919}" srcOrd="0" destOrd="0" presId="urn:microsoft.com/office/officeart/2005/8/layout/hierarchy4"/>
    <dgm:cxn modelId="{68A5D508-C2D0-4718-84C5-A1FC8D71E46A}" type="presParOf" srcId="{13734816-BD73-4D84-A5D7-E231782E0970}" destId="{2DA15B80-0906-4F2E-B97F-F0567B27E587}" srcOrd="1" destOrd="0" presId="urn:microsoft.com/office/officeart/2005/8/layout/hierarchy4"/>
    <dgm:cxn modelId="{D4E8500E-B141-4DAD-813E-438BC831F8E7}" type="presParOf" srcId="{7CE3DE36-9B67-40F9-A789-468C91941EFD}" destId="{94C9DB53-45BE-4CB2-9743-F33225E6F72B}" srcOrd="5" destOrd="0" presId="urn:microsoft.com/office/officeart/2005/8/layout/hierarchy4"/>
    <dgm:cxn modelId="{53ADEB16-3F2D-425F-BEA2-15B1CB95DE03}" type="presParOf" srcId="{7CE3DE36-9B67-40F9-A789-468C91941EFD}" destId="{4F1DB8EC-E363-4755-813E-3BB0A2EF99C8}" srcOrd="6" destOrd="0" presId="urn:microsoft.com/office/officeart/2005/8/layout/hierarchy4"/>
    <dgm:cxn modelId="{F292D387-A1C6-49A0-824A-800A192BFCC5}" type="presParOf" srcId="{4F1DB8EC-E363-4755-813E-3BB0A2EF99C8}" destId="{DD00CD43-94A2-4BFE-9773-835413E0387C}" srcOrd="0" destOrd="0" presId="urn:microsoft.com/office/officeart/2005/8/layout/hierarchy4"/>
    <dgm:cxn modelId="{854724BA-8F4E-47DB-B2B4-56771C3D5F51}" type="presParOf" srcId="{4F1DB8EC-E363-4755-813E-3BB0A2EF99C8}" destId="{8B5564A9-5D2E-45D7-BF7D-24DDF771B73E}" srcOrd="1" destOrd="0" presId="urn:microsoft.com/office/officeart/2005/8/layout/hierarchy4"/>
    <dgm:cxn modelId="{E4DDC711-9A13-4046-89A4-88791C875231}" type="presParOf" srcId="{B36EED2B-7CA2-44D5-A7D6-18DB9B9A750B}" destId="{9B5793C0-2263-403C-B870-AE649C80C3E1}" srcOrd="3" destOrd="0" presId="urn:microsoft.com/office/officeart/2005/8/layout/hierarchy4"/>
    <dgm:cxn modelId="{84C2BBC9-485A-4951-BBB1-7CA09D6A7A25}" type="presParOf" srcId="{B36EED2B-7CA2-44D5-A7D6-18DB9B9A750B}" destId="{5623A39A-48E4-40E5-82A8-90F9D0B58A5F}" srcOrd="4" destOrd="0" presId="urn:microsoft.com/office/officeart/2005/8/layout/hierarchy4"/>
    <dgm:cxn modelId="{B4F3E495-E7DC-46D1-89A3-0346D9B6819C}" type="presParOf" srcId="{5623A39A-48E4-40E5-82A8-90F9D0B58A5F}" destId="{AA647E7D-2062-4643-B442-F34050997C6D}" srcOrd="0" destOrd="0" presId="urn:microsoft.com/office/officeart/2005/8/layout/hierarchy4"/>
    <dgm:cxn modelId="{A52F0689-EF9C-4BD1-B157-F389EBDDA6DF}" type="presParOf" srcId="{5623A39A-48E4-40E5-82A8-90F9D0B58A5F}" destId="{47FAB8D7-F4F3-4480-B875-0A3C14891487}" srcOrd="1" destOrd="0" presId="urn:microsoft.com/office/officeart/2005/8/layout/hierarchy4"/>
    <dgm:cxn modelId="{59CF37EB-90D8-494D-AA0B-AFDE30D67EAC}" type="presParOf" srcId="{5623A39A-48E4-40E5-82A8-90F9D0B58A5F}" destId="{395C52DD-47F8-476A-BE58-41ABCB31593E}" srcOrd="2" destOrd="0" presId="urn:microsoft.com/office/officeart/2005/8/layout/hierarchy4"/>
    <dgm:cxn modelId="{7D1B88C5-B6CA-4630-9407-A60E7209F149}" type="presParOf" srcId="{395C52DD-47F8-476A-BE58-41ABCB31593E}" destId="{55946930-946A-4684-AEA6-6530DA14AF38}" srcOrd="0" destOrd="0" presId="urn:microsoft.com/office/officeart/2005/8/layout/hierarchy4"/>
    <dgm:cxn modelId="{CB901965-DFD7-4D14-9A1F-11BF2305D535}" type="presParOf" srcId="{55946930-946A-4684-AEA6-6530DA14AF38}" destId="{B37A10B5-CB87-411B-B83C-A7DFD1DDFD56}" srcOrd="0" destOrd="0" presId="urn:microsoft.com/office/officeart/2005/8/layout/hierarchy4"/>
    <dgm:cxn modelId="{7D5481A4-AFCC-4C88-991E-6C518F167E28}" type="presParOf" srcId="{55946930-946A-4684-AEA6-6530DA14AF38}" destId="{4CD35504-85D2-49DF-8B7A-8ADD54385CBE}" srcOrd="1" destOrd="0" presId="urn:microsoft.com/office/officeart/2005/8/layout/hierarchy4"/>
    <dgm:cxn modelId="{F23538EC-8FAC-487C-B007-A5862D3BE956}" type="presParOf" srcId="{B36EED2B-7CA2-44D5-A7D6-18DB9B9A750B}" destId="{F82FFCBA-5DF6-42DE-86F6-CB8BB9F3E641}" srcOrd="5" destOrd="0" presId="urn:microsoft.com/office/officeart/2005/8/layout/hierarchy4"/>
    <dgm:cxn modelId="{22FABC74-EE80-4BE9-99CE-94FE1D2287D6}" type="presParOf" srcId="{B36EED2B-7CA2-44D5-A7D6-18DB9B9A750B}" destId="{F962A7D6-4B49-44FD-BB51-7A8A69AB5975}" srcOrd="6" destOrd="0" presId="urn:microsoft.com/office/officeart/2005/8/layout/hierarchy4"/>
    <dgm:cxn modelId="{CD102D40-9336-45A7-BBA1-E1E807583A25}" type="presParOf" srcId="{F962A7D6-4B49-44FD-BB51-7A8A69AB5975}" destId="{5D64D655-73A2-4589-8F8D-72EC6754E7C4}" srcOrd="0" destOrd="0" presId="urn:microsoft.com/office/officeart/2005/8/layout/hierarchy4"/>
    <dgm:cxn modelId="{F467AE63-CF0A-4E16-A5AE-A9D8D292EA28}" type="presParOf" srcId="{F962A7D6-4B49-44FD-BB51-7A8A69AB5975}" destId="{D60E48AF-B229-4C95-8C40-62D449831BBF}" srcOrd="1" destOrd="0" presId="urn:microsoft.com/office/officeart/2005/8/layout/hierarchy4"/>
    <dgm:cxn modelId="{BF5F33E7-AE4B-41A1-A15C-B4130531E0CC}" type="presParOf" srcId="{F962A7D6-4B49-44FD-BB51-7A8A69AB5975}" destId="{52C54AB0-9B94-4C49-A7D7-03050760F65B}" srcOrd="2" destOrd="0" presId="urn:microsoft.com/office/officeart/2005/8/layout/hierarchy4"/>
    <dgm:cxn modelId="{7A7001B8-31CF-4760-A58D-604606C70E81}" type="presParOf" srcId="{52C54AB0-9B94-4C49-A7D7-03050760F65B}" destId="{0F7B33F0-7EDE-4EEA-AF65-B2CDA5556934}" srcOrd="0" destOrd="0" presId="urn:microsoft.com/office/officeart/2005/8/layout/hierarchy4"/>
    <dgm:cxn modelId="{A349ED9B-5CA3-4B96-B374-5A2B46E20DA1}" type="presParOf" srcId="{0F7B33F0-7EDE-4EEA-AF65-B2CDA5556934}" destId="{0FD19FAA-A318-4AAD-865F-FB34DB9F590A}" srcOrd="0" destOrd="0" presId="urn:microsoft.com/office/officeart/2005/8/layout/hierarchy4"/>
    <dgm:cxn modelId="{40E1D90C-20BF-4E73-89F9-2B89BBE5B5BA}" type="presParOf" srcId="{0F7B33F0-7EDE-4EEA-AF65-B2CDA5556934}" destId="{D29FB576-9325-4FDB-9BE2-9D17A10EB686}" srcOrd="1" destOrd="0" presId="urn:microsoft.com/office/officeart/2005/8/layout/hierarchy4"/>
    <dgm:cxn modelId="{58C01932-187D-44E9-ABFD-C0A8EB039B31}" type="presParOf" srcId="{12486543-9741-4B35-8646-B33A5E4C2DF5}" destId="{F8DDDF2D-D766-435D-AC40-B29B360C79AB}" srcOrd="1" destOrd="0" presId="urn:microsoft.com/office/officeart/2005/8/layout/hierarchy4"/>
    <dgm:cxn modelId="{377121C2-E975-4AFB-9422-D62F150E339C}" type="presParOf" srcId="{12486543-9741-4B35-8646-B33A5E4C2DF5}" destId="{466C3171-758F-4B36-95E6-5D911D7BB121}" srcOrd="2" destOrd="0" presId="urn:microsoft.com/office/officeart/2005/8/layout/hierarchy4"/>
    <dgm:cxn modelId="{63DB6618-CE35-42D0-BE3B-FD4211E7C7C1}" type="presParOf" srcId="{466C3171-758F-4B36-95E6-5D911D7BB121}" destId="{2249B24E-6E66-4A12-85D5-E6148BE08C2A}" srcOrd="0" destOrd="0" presId="urn:microsoft.com/office/officeart/2005/8/layout/hierarchy4"/>
    <dgm:cxn modelId="{3A3E0A8E-7A15-4591-BCDC-65435F9D4F44}" type="presParOf" srcId="{466C3171-758F-4B36-95E6-5D911D7BB121}" destId="{C07B6F74-B7D2-455C-BC33-688DFE0D5383}" srcOrd="1" destOrd="0" presId="urn:microsoft.com/office/officeart/2005/8/layout/hierarchy4"/>
    <dgm:cxn modelId="{91D3E7AA-A8E1-4F7D-A94F-0C4119FA22D9}" type="presParOf" srcId="{466C3171-758F-4B36-95E6-5D911D7BB121}" destId="{7F50959A-FB59-4414-833B-F6F291A5D5E7}" srcOrd="2" destOrd="0" presId="urn:microsoft.com/office/officeart/2005/8/layout/hierarchy4"/>
    <dgm:cxn modelId="{9F937E22-97B7-4344-AD42-BD383755687B}" type="presParOf" srcId="{7F50959A-FB59-4414-833B-F6F291A5D5E7}" destId="{A5E07A86-4F9E-41D1-9352-67583B6C36B7}" srcOrd="0" destOrd="0" presId="urn:microsoft.com/office/officeart/2005/8/layout/hierarchy4"/>
    <dgm:cxn modelId="{0D351DF7-9089-4CC4-9ECB-952516C57564}" type="presParOf" srcId="{A5E07A86-4F9E-41D1-9352-67583B6C36B7}" destId="{B6373950-2497-4476-8B61-6AC23658E354}" srcOrd="0" destOrd="0" presId="urn:microsoft.com/office/officeart/2005/8/layout/hierarchy4"/>
    <dgm:cxn modelId="{C90EB1CE-D0F8-48F1-9FAB-9B806E1856A8}" type="presParOf" srcId="{A5E07A86-4F9E-41D1-9352-67583B6C36B7}" destId="{84D80415-A4C0-40EA-B7D6-301CF2B4994C}" srcOrd="1" destOrd="0" presId="urn:microsoft.com/office/officeart/2005/8/layout/hierarchy4"/>
    <dgm:cxn modelId="{D431F401-69DE-488E-B1CB-CC481BB12496}" type="presParOf" srcId="{A5E07A86-4F9E-41D1-9352-67583B6C36B7}" destId="{6C67CB86-ECF2-4012-BE30-772EC90BDD33}" srcOrd="2" destOrd="0" presId="urn:microsoft.com/office/officeart/2005/8/layout/hierarchy4"/>
    <dgm:cxn modelId="{58719205-FCAB-4932-A18C-90280518B840}" type="presParOf" srcId="{6C67CB86-ECF2-4012-BE30-772EC90BDD33}" destId="{FF2CC26D-5987-4388-8C4C-CA6464B88C87}" srcOrd="0" destOrd="0" presId="urn:microsoft.com/office/officeart/2005/8/layout/hierarchy4"/>
    <dgm:cxn modelId="{97D5625D-A75F-476F-8532-77EC15E6F4BC}" type="presParOf" srcId="{FF2CC26D-5987-4388-8C4C-CA6464B88C87}" destId="{AF1EF693-F692-471A-A669-D95545A34EB1}" srcOrd="0" destOrd="0" presId="urn:microsoft.com/office/officeart/2005/8/layout/hierarchy4"/>
    <dgm:cxn modelId="{1B9F6248-5327-4191-826B-CCA366A61A21}" type="presParOf" srcId="{FF2CC26D-5987-4388-8C4C-CA6464B88C87}" destId="{F9A1153B-453A-40CA-B67E-0298A76ED170}" srcOrd="1" destOrd="0" presId="urn:microsoft.com/office/officeart/2005/8/layout/hierarchy4"/>
    <dgm:cxn modelId="{DD697056-BEF0-492D-A659-E9CFBA0F0BFF}" type="presParOf" srcId="{6C67CB86-ECF2-4012-BE30-772EC90BDD33}" destId="{F77D5068-D93A-48DC-8C20-50E97A0762C0}" srcOrd="1" destOrd="0" presId="urn:microsoft.com/office/officeart/2005/8/layout/hierarchy4"/>
    <dgm:cxn modelId="{98E6C183-AA2D-4695-A34E-838BB50B00DC}" type="presParOf" srcId="{6C67CB86-ECF2-4012-BE30-772EC90BDD33}" destId="{2950B484-C7FD-4112-AF55-A5C00B78928E}" srcOrd="2" destOrd="0" presId="urn:microsoft.com/office/officeart/2005/8/layout/hierarchy4"/>
    <dgm:cxn modelId="{AA444582-952B-4E83-AB2D-C51836648E8A}" type="presParOf" srcId="{2950B484-C7FD-4112-AF55-A5C00B78928E}" destId="{94C931F2-DF4C-425F-86C5-169D567C920F}" srcOrd="0" destOrd="0" presId="urn:microsoft.com/office/officeart/2005/8/layout/hierarchy4"/>
    <dgm:cxn modelId="{DFC31CD1-B470-4041-BAA7-ABF3DF09519D}" type="presParOf" srcId="{2950B484-C7FD-4112-AF55-A5C00B78928E}" destId="{1C1658AF-00EF-4CA5-A756-6ECB33AE4403}" srcOrd="1" destOrd="0" presId="urn:microsoft.com/office/officeart/2005/8/layout/hierarchy4"/>
    <dgm:cxn modelId="{17DE92DE-A97B-431F-9C5D-5D653C7123A1}" type="presParOf" srcId="{6C67CB86-ECF2-4012-BE30-772EC90BDD33}" destId="{9C6A48D9-368E-4902-97E7-D4F965A21155}" srcOrd="3" destOrd="0" presId="urn:microsoft.com/office/officeart/2005/8/layout/hierarchy4"/>
    <dgm:cxn modelId="{91550D43-C88A-40E6-ACFC-71E98981696E}" type="presParOf" srcId="{6C67CB86-ECF2-4012-BE30-772EC90BDD33}" destId="{5259096C-9C98-4751-ABA1-9D01ED73E3FD}" srcOrd="4" destOrd="0" presId="urn:microsoft.com/office/officeart/2005/8/layout/hierarchy4"/>
    <dgm:cxn modelId="{4BFBC01E-3EA0-4E46-8E72-1B24C9A760ED}" type="presParOf" srcId="{5259096C-9C98-4751-ABA1-9D01ED73E3FD}" destId="{72CB9138-DAC2-4161-81BF-ABC37B52F82A}" srcOrd="0" destOrd="0" presId="urn:microsoft.com/office/officeart/2005/8/layout/hierarchy4"/>
    <dgm:cxn modelId="{D0E5C285-75EB-4863-BFA9-644DA8E269B8}" type="presParOf" srcId="{5259096C-9C98-4751-ABA1-9D01ED73E3FD}" destId="{E57FCBFE-BFC7-4418-B92C-EB16EC62B230}" srcOrd="1" destOrd="0" presId="urn:microsoft.com/office/officeart/2005/8/layout/hierarchy4"/>
    <dgm:cxn modelId="{8FCBBCAF-3E26-4F7F-98EF-B7E9BC40A4F6}" type="presParOf" srcId="{6C67CB86-ECF2-4012-BE30-772EC90BDD33}" destId="{2757F42C-9289-494B-A907-5507A0EB0B36}" srcOrd="5" destOrd="0" presId="urn:microsoft.com/office/officeart/2005/8/layout/hierarchy4"/>
    <dgm:cxn modelId="{5557B7DA-CF33-48B0-A9F5-7CDCF60D2ADB}" type="presParOf" srcId="{6C67CB86-ECF2-4012-BE30-772EC90BDD33}" destId="{0E1C9338-2F69-4B2B-A022-9ED589C0C7A1}" srcOrd="6" destOrd="0" presId="urn:microsoft.com/office/officeart/2005/8/layout/hierarchy4"/>
    <dgm:cxn modelId="{684443FF-4611-4F60-93BD-CE7DE49C4ACA}" type="presParOf" srcId="{0E1C9338-2F69-4B2B-A022-9ED589C0C7A1}" destId="{CD237E55-8138-435B-9A99-8070DBA6C703}" srcOrd="0" destOrd="0" presId="urn:microsoft.com/office/officeart/2005/8/layout/hierarchy4"/>
    <dgm:cxn modelId="{18059B9D-DF2E-4484-BD0A-84F98B1B60ED}" type="presParOf" srcId="{0E1C9338-2F69-4B2B-A022-9ED589C0C7A1}" destId="{2C822516-1436-434A-9282-99C60318EEDE}" srcOrd="1" destOrd="0" presId="urn:microsoft.com/office/officeart/2005/8/layout/hierarchy4"/>
    <dgm:cxn modelId="{6DDBF159-0D68-4730-A3C7-3CBE606AF834}" type="presParOf" srcId="{7F50959A-FB59-4414-833B-F6F291A5D5E7}" destId="{4D73DCE3-3C36-4358-9D84-DC542E64C03C}" srcOrd="1" destOrd="0" presId="urn:microsoft.com/office/officeart/2005/8/layout/hierarchy4"/>
    <dgm:cxn modelId="{2FCBA5E0-35B9-4FF4-BA25-733DCC6B6833}" type="presParOf" srcId="{7F50959A-FB59-4414-833B-F6F291A5D5E7}" destId="{266542BE-2A35-44F8-9590-11522A22EE88}" srcOrd="2" destOrd="0" presId="urn:microsoft.com/office/officeart/2005/8/layout/hierarchy4"/>
    <dgm:cxn modelId="{55CAD90B-18AF-4F67-B47A-805DFA4C1B20}" type="presParOf" srcId="{266542BE-2A35-44F8-9590-11522A22EE88}" destId="{62219687-6FCA-4925-A9DD-161296560A43}" srcOrd="0" destOrd="0" presId="urn:microsoft.com/office/officeart/2005/8/layout/hierarchy4"/>
    <dgm:cxn modelId="{77DF548B-4224-42FB-ACF3-0B85C968B2C0}" type="presParOf" srcId="{266542BE-2A35-44F8-9590-11522A22EE88}" destId="{65075EB6-444B-4A9D-B359-F4A3B7C631B1}" srcOrd="1" destOrd="0" presId="urn:microsoft.com/office/officeart/2005/8/layout/hierarchy4"/>
    <dgm:cxn modelId="{2D025616-33C3-4749-B00F-C81AA05BA825}" type="presParOf" srcId="{266542BE-2A35-44F8-9590-11522A22EE88}" destId="{3185B21C-68A0-4781-9B02-16DBAA4A314F}" srcOrd="2" destOrd="0" presId="urn:microsoft.com/office/officeart/2005/8/layout/hierarchy4"/>
    <dgm:cxn modelId="{90DBF923-08FD-4F67-A2D6-B5E5C2AFC14F}" type="presParOf" srcId="{3185B21C-68A0-4781-9B02-16DBAA4A314F}" destId="{7A5CD389-15A8-42AB-80D6-CA5B141AB016}" srcOrd="0" destOrd="0" presId="urn:microsoft.com/office/officeart/2005/8/layout/hierarchy4"/>
    <dgm:cxn modelId="{FE554C83-1BB9-4E28-902C-689EF59BB0A2}" type="presParOf" srcId="{7A5CD389-15A8-42AB-80D6-CA5B141AB016}" destId="{F6F28D13-C4D2-4ACF-A6FC-5D1F5D3D277F}" srcOrd="0" destOrd="0" presId="urn:microsoft.com/office/officeart/2005/8/layout/hierarchy4"/>
    <dgm:cxn modelId="{53764B61-2C6B-4BE0-A635-C3AD0F71F14D}" type="presParOf" srcId="{7A5CD389-15A8-42AB-80D6-CA5B141AB016}" destId="{75B0F884-171C-40A9-A95D-090C70D9C733}" srcOrd="1" destOrd="0" presId="urn:microsoft.com/office/officeart/2005/8/layout/hierarchy4"/>
    <dgm:cxn modelId="{348C20C1-1A0F-447E-BB62-E6BC314639E5}" type="presParOf" srcId="{3185B21C-68A0-4781-9B02-16DBAA4A314F}" destId="{54399962-81F3-435A-81FE-3366B49C114D}" srcOrd="1" destOrd="0" presId="urn:microsoft.com/office/officeart/2005/8/layout/hierarchy4"/>
    <dgm:cxn modelId="{CDC3BB23-F865-476A-B51B-C678916FB6D2}" type="presParOf" srcId="{3185B21C-68A0-4781-9B02-16DBAA4A314F}" destId="{0D6549EC-E4CF-4F1A-BFEF-F352BF76DC48}" srcOrd="2" destOrd="0" presId="urn:microsoft.com/office/officeart/2005/8/layout/hierarchy4"/>
    <dgm:cxn modelId="{0EEC2563-D578-413E-8399-F694F768036F}" type="presParOf" srcId="{0D6549EC-E4CF-4F1A-BFEF-F352BF76DC48}" destId="{4AD7327C-66BE-47DB-AC03-14B9B79A4307}" srcOrd="0" destOrd="0" presId="urn:microsoft.com/office/officeart/2005/8/layout/hierarchy4"/>
    <dgm:cxn modelId="{D1782D94-EB30-49A0-A953-5656B065A3E6}" type="presParOf" srcId="{0D6549EC-E4CF-4F1A-BFEF-F352BF76DC48}" destId="{3D7CD251-06CE-4E46-83DB-C8A30D5849FF}" srcOrd="1" destOrd="0" presId="urn:microsoft.com/office/officeart/2005/8/layout/hierarchy4"/>
    <dgm:cxn modelId="{E1B36CCE-4B24-4CFF-BFBE-42980A44B3AE}" type="presParOf" srcId="{7F50959A-FB59-4414-833B-F6F291A5D5E7}" destId="{2BF82443-0A72-421D-9AD0-FFE43C516382}" srcOrd="3" destOrd="0" presId="urn:microsoft.com/office/officeart/2005/8/layout/hierarchy4"/>
    <dgm:cxn modelId="{6A4410C6-DF99-4FB6-A380-6C89384FFFBB}" type="presParOf" srcId="{7F50959A-FB59-4414-833B-F6F291A5D5E7}" destId="{C9483DE2-5A29-4162-BE19-D86A6C6E98AD}" srcOrd="4" destOrd="0" presId="urn:microsoft.com/office/officeart/2005/8/layout/hierarchy4"/>
    <dgm:cxn modelId="{2C8ADA11-DDB2-4BF9-BBF1-443D18470BC8}" type="presParOf" srcId="{C9483DE2-5A29-4162-BE19-D86A6C6E98AD}" destId="{929223A0-75BF-4008-8283-ACE631DA629C}" srcOrd="0" destOrd="0" presId="urn:microsoft.com/office/officeart/2005/8/layout/hierarchy4"/>
    <dgm:cxn modelId="{7EE1582D-B6C9-425E-83A3-94AC7F98D056}" type="presParOf" srcId="{C9483DE2-5A29-4162-BE19-D86A6C6E98AD}" destId="{531673B5-5EFE-4D96-A31E-73F1D7DDE384}" srcOrd="1" destOrd="0" presId="urn:microsoft.com/office/officeart/2005/8/layout/hierarchy4"/>
    <dgm:cxn modelId="{C039505D-4D8C-4613-B30B-027C7B03785C}" type="presParOf" srcId="{C9483DE2-5A29-4162-BE19-D86A6C6E98AD}" destId="{8671EAE2-D933-489E-BF15-F2120FD33BD4}" srcOrd="2" destOrd="0" presId="urn:microsoft.com/office/officeart/2005/8/layout/hierarchy4"/>
    <dgm:cxn modelId="{E7CAA08A-C516-43AD-BDB1-6AD677DD5492}" type="presParOf" srcId="{8671EAE2-D933-489E-BF15-F2120FD33BD4}" destId="{EE4241A6-8D3F-42F1-9ADD-EF39B82AD2ED}" srcOrd="0" destOrd="0" presId="urn:microsoft.com/office/officeart/2005/8/layout/hierarchy4"/>
    <dgm:cxn modelId="{0A64AB6D-65A7-410F-AB7C-3647933936B1}" type="presParOf" srcId="{EE4241A6-8D3F-42F1-9ADD-EF39B82AD2ED}" destId="{424BA4BC-E3CF-4466-A893-F0618854DA8B}" srcOrd="0" destOrd="0" presId="urn:microsoft.com/office/officeart/2005/8/layout/hierarchy4"/>
    <dgm:cxn modelId="{B6577E83-A447-402C-84AF-AED276D052EA}" type="presParOf" srcId="{EE4241A6-8D3F-42F1-9ADD-EF39B82AD2ED}" destId="{94C3782F-04C2-4A21-8698-87DC3FF63C7A}" srcOrd="1" destOrd="0" presId="urn:microsoft.com/office/officeart/2005/8/layout/hierarchy4"/>
    <dgm:cxn modelId="{8389FFC8-D444-40ED-99FB-6EA439073384}" type="presParOf" srcId="{8671EAE2-D933-489E-BF15-F2120FD33BD4}" destId="{675E2752-37FC-441C-AC77-AE6486CABC8C}" srcOrd="1" destOrd="0" presId="urn:microsoft.com/office/officeart/2005/8/layout/hierarchy4"/>
    <dgm:cxn modelId="{A5D40152-2334-4CCC-8C3C-039D8D52414E}" type="presParOf" srcId="{8671EAE2-D933-489E-BF15-F2120FD33BD4}" destId="{D4BEB6A4-594C-411C-BFC9-695A8389D8D2}" srcOrd="2" destOrd="0" presId="urn:microsoft.com/office/officeart/2005/8/layout/hierarchy4"/>
    <dgm:cxn modelId="{9C619E19-8E71-427A-A0FF-0BD5A07300B6}" type="presParOf" srcId="{D4BEB6A4-594C-411C-BFC9-695A8389D8D2}" destId="{9735C1BE-448F-42A4-B6A7-3938D6AB255C}" srcOrd="0" destOrd="0" presId="urn:microsoft.com/office/officeart/2005/8/layout/hierarchy4"/>
    <dgm:cxn modelId="{13577337-ADB3-433C-B408-9C3CFC55A976}" type="presParOf" srcId="{D4BEB6A4-594C-411C-BFC9-695A8389D8D2}" destId="{684CCCFA-70D5-4744-B832-52F1D6E8E1CB}" srcOrd="1" destOrd="0" presId="urn:microsoft.com/office/officeart/2005/8/layout/hierarchy4"/>
    <dgm:cxn modelId="{CA0190FE-0E1C-48CB-B792-D545663CA7C1}" type="presParOf" srcId="{8671EAE2-D933-489E-BF15-F2120FD33BD4}" destId="{22673A67-C6A3-4190-9CC5-E44F5C3A2EAB}" srcOrd="3" destOrd="0" presId="urn:microsoft.com/office/officeart/2005/8/layout/hierarchy4"/>
    <dgm:cxn modelId="{01812E0F-7B05-49C2-8739-E804931AC1B9}" type="presParOf" srcId="{8671EAE2-D933-489E-BF15-F2120FD33BD4}" destId="{7ABB9AD9-A658-4DC2-8E0C-5170910798B8}" srcOrd="4" destOrd="0" presId="urn:microsoft.com/office/officeart/2005/8/layout/hierarchy4"/>
    <dgm:cxn modelId="{D7EB9863-1EDC-4E65-8F00-70B0253B0FAA}" type="presParOf" srcId="{7ABB9AD9-A658-4DC2-8E0C-5170910798B8}" destId="{9843C379-4EE3-4B29-9DB6-28EB6BF5BA02}" srcOrd="0" destOrd="0" presId="urn:microsoft.com/office/officeart/2005/8/layout/hierarchy4"/>
    <dgm:cxn modelId="{C8B7FCD6-55C7-4CD6-A75C-29FD2629FA94}" type="presParOf" srcId="{7ABB9AD9-A658-4DC2-8E0C-5170910798B8}" destId="{293A398F-CFB2-4665-BF1B-2A8B095C452C}" srcOrd="1" destOrd="0" presId="urn:microsoft.com/office/officeart/2005/8/layout/hierarchy4"/>
    <dgm:cxn modelId="{9D48D65D-F747-4875-B3E6-B7986697D18B}" type="presParOf" srcId="{7F50959A-FB59-4414-833B-F6F291A5D5E7}" destId="{0F3D45AA-0A58-4EC5-9BF1-EB736551C363}" srcOrd="5" destOrd="0" presId="urn:microsoft.com/office/officeart/2005/8/layout/hierarchy4"/>
    <dgm:cxn modelId="{FCA039B4-6C75-4D19-A483-E35AA80079CD}" type="presParOf" srcId="{7F50959A-FB59-4414-833B-F6F291A5D5E7}" destId="{38820324-9FA5-4456-A755-49F1126AE4A2}" srcOrd="6" destOrd="0" presId="urn:microsoft.com/office/officeart/2005/8/layout/hierarchy4"/>
    <dgm:cxn modelId="{ADD5DE78-0B49-4E9D-8269-D2EAFEDED382}" type="presParOf" srcId="{38820324-9FA5-4456-A755-49F1126AE4A2}" destId="{AA73123B-E47F-4AD7-B77D-F9727333CE0C}" srcOrd="0" destOrd="0" presId="urn:microsoft.com/office/officeart/2005/8/layout/hierarchy4"/>
    <dgm:cxn modelId="{0785DABF-FE19-4AED-8062-3C5209BCF99B}" type="presParOf" srcId="{38820324-9FA5-4456-A755-49F1126AE4A2}" destId="{DDCC9134-06BC-47F1-BD8C-F76BD37CAA7F}" srcOrd="1" destOrd="0" presId="urn:microsoft.com/office/officeart/2005/8/layout/hierarchy4"/>
    <dgm:cxn modelId="{E0C5EEC5-A391-474D-B05B-AB5F9B3833B6}" type="presParOf" srcId="{38820324-9FA5-4456-A755-49F1126AE4A2}" destId="{08B2B69F-B8DA-41F5-BC36-6F05CCC2103D}" srcOrd="2" destOrd="0" presId="urn:microsoft.com/office/officeart/2005/8/layout/hierarchy4"/>
    <dgm:cxn modelId="{E2E83463-A86F-481F-98A0-296AD5E3F753}" type="presParOf" srcId="{08B2B69F-B8DA-41F5-BC36-6F05CCC2103D}" destId="{49BDB05D-B298-4D07-A278-A09D1470A0FF}" srcOrd="0" destOrd="0" presId="urn:microsoft.com/office/officeart/2005/8/layout/hierarchy4"/>
    <dgm:cxn modelId="{B05E68FB-5FB6-4CD6-A1F3-3B520BD71CF6}" type="presParOf" srcId="{49BDB05D-B298-4D07-A278-A09D1470A0FF}" destId="{BDD6707C-4698-4961-9E55-6BC5DBC3D0B1}" srcOrd="0" destOrd="0" presId="urn:microsoft.com/office/officeart/2005/8/layout/hierarchy4"/>
    <dgm:cxn modelId="{6747B852-5C66-4F2B-A4CA-91E8150C5140}" type="presParOf" srcId="{49BDB05D-B298-4D07-A278-A09D1470A0FF}" destId="{21F66A5E-BEC2-4CE2-AEF1-7CA4304DCB92}" srcOrd="1" destOrd="0" presId="urn:microsoft.com/office/officeart/2005/8/layout/hierarchy4"/>
    <dgm:cxn modelId="{BAD94181-3164-49FB-8733-A0EEBAA4269E}" type="presParOf" srcId="{08B2B69F-B8DA-41F5-BC36-6F05CCC2103D}" destId="{0C33388E-E05E-4A3F-8DA1-D9FC8825BE43}" srcOrd="1" destOrd="0" presId="urn:microsoft.com/office/officeart/2005/8/layout/hierarchy4"/>
    <dgm:cxn modelId="{D8191C1D-900E-458C-B065-06C30553F317}" type="presParOf" srcId="{08B2B69F-B8DA-41F5-BC36-6F05CCC2103D}" destId="{D29C787C-6537-4336-905C-521DFC5F5477}" srcOrd="2" destOrd="0" presId="urn:microsoft.com/office/officeart/2005/8/layout/hierarchy4"/>
    <dgm:cxn modelId="{183C4E24-BB3B-4297-932B-2B55AC84F245}" type="presParOf" srcId="{D29C787C-6537-4336-905C-521DFC5F5477}" destId="{3539469D-6D0C-4512-AF91-B268C3F68990}" srcOrd="0" destOrd="0" presId="urn:microsoft.com/office/officeart/2005/8/layout/hierarchy4"/>
    <dgm:cxn modelId="{602E9137-91C3-4451-8415-D77906D073DB}" type="presParOf" srcId="{D29C787C-6537-4336-905C-521DFC5F5477}" destId="{56FB97B5-E676-4A92-A025-653DEEF571D7}" srcOrd="1" destOrd="0" presId="urn:microsoft.com/office/officeart/2005/8/layout/hierarchy4"/>
    <dgm:cxn modelId="{B62DD42B-6675-4676-BEC7-242023D8A434}" type="presParOf" srcId="{08B2B69F-B8DA-41F5-BC36-6F05CCC2103D}" destId="{A40B24AF-350B-4AFA-9CF2-C6ACF52BC29C}" srcOrd="3" destOrd="0" presId="urn:microsoft.com/office/officeart/2005/8/layout/hierarchy4"/>
    <dgm:cxn modelId="{A63CEC34-C3AF-4044-97C9-4AE825CB2560}" type="presParOf" srcId="{08B2B69F-B8DA-41F5-BC36-6F05CCC2103D}" destId="{08A0121A-C120-4F32-ADAA-80C933615BAA}" srcOrd="4" destOrd="0" presId="urn:microsoft.com/office/officeart/2005/8/layout/hierarchy4"/>
    <dgm:cxn modelId="{5D86870B-8F95-43F4-8919-5732860F7787}" type="presParOf" srcId="{08A0121A-C120-4F32-ADAA-80C933615BAA}" destId="{C20A4D57-EEE2-49D6-B698-F073D9A6A4C2}" srcOrd="0" destOrd="0" presId="urn:microsoft.com/office/officeart/2005/8/layout/hierarchy4"/>
    <dgm:cxn modelId="{35DF5863-1838-43EC-BED0-414DE243B9C0}" type="presParOf" srcId="{08A0121A-C120-4F32-ADAA-80C933615BAA}" destId="{0213044E-79BA-4F07-8DCB-5865416F6D93}" srcOrd="1" destOrd="0" presId="urn:microsoft.com/office/officeart/2005/8/layout/hierarchy4"/>
    <dgm:cxn modelId="{00ED28AD-3714-4F52-B6DE-A6D4D56A51D1}" type="presParOf" srcId="{7F50959A-FB59-4414-833B-F6F291A5D5E7}" destId="{92C627A5-1633-4C60-BE2A-00B859B8EB87}" srcOrd="7" destOrd="0" presId="urn:microsoft.com/office/officeart/2005/8/layout/hierarchy4"/>
    <dgm:cxn modelId="{07735A3E-2521-4F6E-809D-DF5C8A4BAB0E}" type="presParOf" srcId="{7F50959A-FB59-4414-833B-F6F291A5D5E7}" destId="{1B13B51A-4978-47B0-A8C7-935219492E08}" srcOrd="8" destOrd="0" presId="urn:microsoft.com/office/officeart/2005/8/layout/hierarchy4"/>
    <dgm:cxn modelId="{732453F5-44E1-495C-A827-663F69188A50}" type="presParOf" srcId="{1B13B51A-4978-47B0-A8C7-935219492E08}" destId="{E5690D06-6B55-4D66-87DF-C0796882B9E0}" srcOrd="0" destOrd="0" presId="urn:microsoft.com/office/officeart/2005/8/layout/hierarchy4"/>
    <dgm:cxn modelId="{831C7827-AD23-486B-A5BD-97BB29EE77A7}" type="presParOf" srcId="{1B13B51A-4978-47B0-A8C7-935219492E08}" destId="{5DAAF8FF-8A33-4030-9A42-4ABAB284C192}" srcOrd="1" destOrd="0" presId="urn:microsoft.com/office/officeart/2005/8/layout/hierarchy4"/>
    <dgm:cxn modelId="{DF0FA8FE-C37B-4573-9105-4D4351E43D09}" type="presParOf" srcId="{1B13B51A-4978-47B0-A8C7-935219492E08}" destId="{20BCB5D2-A8A0-4B18-9463-891F19D30F6D}" srcOrd="2" destOrd="0" presId="urn:microsoft.com/office/officeart/2005/8/layout/hierarchy4"/>
    <dgm:cxn modelId="{4BDBDB0E-1B59-47A4-993F-453637D5F532}" type="presParOf" srcId="{20BCB5D2-A8A0-4B18-9463-891F19D30F6D}" destId="{54CA3D66-546C-48FA-8CB1-43B291F8F89C}" srcOrd="0" destOrd="0" presId="urn:microsoft.com/office/officeart/2005/8/layout/hierarchy4"/>
    <dgm:cxn modelId="{52D99BFE-56A1-49A4-A8CE-FAA04AD681AC}" type="presParOf" srcId="{54CA3D66-546C-48FA-8CB1-43B291F8F89C}" destId="{D28723D2-5470-48A5-B39A-7C6238E5A2D9}" srcOrd="0" destOrd="0" presId="urn:microsoft.com/office/officeart/2005/8/layout/hierarchy4"/>
    <dgm:cxn modelId="{47D7342F-0ACB-467A-AC97-F3E67DF9F985}" type="presParOf" srcId="{54CA3D66-546C-48FA-8CB1-43B291F8F89C}" destId="{BA4CE83F-5488-4E74-AAD7-654EB69B0FE8}" srcOrd="1" destOrd="0" presId="urn:microsoft.com/office/officeart/2005/8/layout/hierarchy4"/>
    <dgm:cxn modelId="{2173A13C-8527-48C9-923A-C41EB1C339A6}" type="presParOf" srcId="{20BCB5D2-A8A0-4B18-9463-891F19D30F6D}" destId="{5E0F0D31-4E7E-4392-BCF1-B0CF8B9E29E7}" srcOrd="1" destOrd="0" presId="urn:microsoft.com/office/officeart/2005/8/layout/hierarchy4"/>
    <dgm:cxn modelId="{1863E124-8497-4F63-8D4C-5CA256A6AA01}" type="presParOf" srcId="{20BCB5D2-A8A0-4B18-9463-891F19D30F6D}" destId="{D20D7DD6-14ED-439C-9477-78C81A64203D}" srcOrd="2" destOrd="0" presId="urn:microsoft.com/office/officeart/2005/8/layout/hierarchy4"/>
    <dgm:cxn modelId="{3AB376A8-4407-46E2-AD91-BC363D2E8038}" type="presParOf" srcId="{D20D7DD6-14ED-439C-9477-78C81A64203D}" destId="{92DA74DB-65B2-4DEC-AA92-4B379E1B3A3C}" srcOrd="0" destOrd="0" presId="urn:microsoft.com/office/officeart/2005/8/layout/hierarchy4"/>
    <dgm:cxn modelId="{914F3D3E-E50F-4B06-9B5C-296EA4B87484}" type="presParOf" srcId="{D20D7DD6-14ED-439C-9477-78C81A64203D}" destId="{1FAC0689-6832-464D-8AA8-517553C38C20}" srcOrd="1" destOrd="0" presId="urn:microsoft.com/office/officeart/2005/8/layout/hierarchy4"/>
    <dgm:cxn modelId="{2C497A7F-3869-4DFD-A219-300888EDA8C3}" type="presParOf" srcId="{20BCB5D2-A8A0-4B18-9463-891F19D30F6D}" destId="{E8C46D46-C610-45D7-BD0D-FD84819E773E}" srcOrd="3" destOrd="0" presId="urn:microsoft.com/office/officeart/2005/8/layout/hierarchy4"/>
    <dgm:cxn modelId="{8553614D-5D17-4B63-95DE-837387E3AE6A}" type="presParOf" srcId="{20BCB5D2-A8A0-4B18-9463-891F19D30F6D}" destId="{6A9E8F3E-0CF4-4B75-AAFD-1A8B613671FB}" srcOrd="4" destOrd="0" presId="urn:microsoft.com/office/officeart/2005/8/layout/hierarchy4"/>
    <dgm:cxn modelId="{6D700BB4-D508-4605-8B0C-23F60795A50C}" type="presParOf" srcId="{6A9E8F3E-0CF4-4B75-AAFD-1A8B613671FB}" destId="{F653B4F9-77D7-4E47-BCE3-C3E870757A69}" srcOrd="0" destOrd="0" presId="urn:microsoft.com/office/officeart/2005/8/layout/hierarchy4"/>
    <dgm:cxn modelId="{35405B4F-2F6D-47D5-B05E-EA8EDE5E1004}" type="presParOf" srcId="{6A9E8F3E-0CF4-4B75-AAFD-1A8B613671FB}" destId="{6B129281-BFDF-432D-8E88-628D556DE00E}" srcOrd="1" destOrd="0" presId="urn:microsoft.com/office/officeart/2005/8/layout/hierarchy4"/>
    <dgm:cxn modelId="{F6170781-34AE-48E4-BEA2-747C89A23F7B}" type="presParOf" srcId="{7F50959A-FB59-4414-833B-F6F291A5D5E7}" destId="{FE9F2F86-4E1F-45CE-A93E-F873842C822F}" srcOrd="9" destOrd="0" presId="urn:microsoft.com/office/officeart/2005/8/layout/hierarchy4"/>
    <dgm:cxn modelId="{A82EF148-93E4-49FC-9BA6-16C937BE4925}" type="presParOf" srcId="{7F50959A-FB59-4414-833B-F6F291A5D5E7}" destId="{078D0DBF-91E1-43EB-9644-E15D6585D3B2}" srcOrd="10" destOrd="0" presId="urn:microsoft.com/office/officeart/2005/8/layout/hierarchy4"/>
    <dgm:cxn modelId="{DC4CA0D6-D93E-451B-BD75-0E86A469AFC7}" type="presParOf" srcId="{078D0DBF-91E1-43EB-9644-E15D6585D3B2}" destId="{B1679B20-55FC-455A-A1AB-0C8BAA72D94C}" srcOrd="0" destOrd="0" presId="urn:microsoft.com/office/officeart/2005/8/layout/hierarchy4"/>
    <dgm:cxn modelId="{2075E6A0-610E-4754-9659-D1E213A11013}" type="presParOf" srcId="{078D0DBF-91E1-43EB-9644-E15D6585D3B2}" destId="{14E055DA-51CE-471A-9031-C44386C13B7A}" srcOrd="1" destOrd="0" presId="urn:microsoft.com/office/officeart/2005/8/layout/hierarchy4"/>
    <dgm:cxn modelId="{85A608B9-6BC9-4E2C-97F2-E03C09B35514}" type="presParOf" srcId="{078D0DBF-91E1-43EB-9644-E15D6585D3B2}" destId="{3D6CD2C4-5E71-402B-8462-0B63E964B6CF}" srcOrd="2" destOrd="0" presId="urn:microsoft.com/office/officeart/2005/8/layout/hierarchy4"/>
    <dgm:cxn modelId="{12C0B310-8FBF-4A84-91B7-A87BCB01696C}" type="presParOf" srcId="{3D6CD2C4-5E71-402B-8462-0B63E964B6CF}" destId="{AFF920C8-8B48-4419-9984-45F4A42CEB70}" srcOrd="0" destOrd="0" presId="urn:microsoft.com/office/officeart/2005/8/layout/hierarchy4"/>
    <dgm:cxn modelId="{833DFC98-FDBD-4C88-B151-A2BF4C7B97E5}" type="presParOf" srcId="{AFF920C8-8B48-4419-9984-45F4A42CEB70}" destId="{7B20787F-CEE3-488E-A9B9-95317210FB88}" srcOrd="0" destOrd="0" presId="urn:microsoft.com/office/officeart/2005/8/layout/hierarchy4"/>
    <dgm:cxn modelId="{8DBCA9AF-F794-4762-9DC4-AEFA243229F4}" type="presParOf" srcId="{AFF920C8-8B48-4419-9984-45F4A42CEB70}" destId="{1EA60E9E-4B65-430A-8B62-5073E8FC8A50}" srcOrd="1" destOrd="0" presId="urn:microsoft.com/office/officeart/2005/8/layout/hierarchy4"/>
    <dgm:cxn modelId="{03EE9DDB-05EE-4B86-B381-6E5E8A7E4DF7}" type="presParOf" srcId="{3D6CD2C4-5E71-402B-8462-0B63E964B6CF}" destId="{18BE5275-8F89-4880-9C1E-CEEF58739DA5}" srcOrd="1" destOrd="0" presId="urn:microsoft.com/office/officeart/2005/8/layout/hierarchy4"/>
    <dgm:cxn modelId="{8AADC3AD-B35D-4347-8200-F2D34B5328EA}" type="presParOf" srcId="{3D6CD2C4-5E71-402B-8462-0B63E964B6CF}" destId="{F04B67F4-CE59-46D2-B176-F23F167EC247}" srcOrd="2" destOrd="0" presId="urn:microsoft.com/office/officeart/2005/8/layout/hierarchy4"/>
    <dgm:cxn modelId="{74568A2E-A734-4FAC-B4C0-491E6986B781}" type="presParOf" srcId="{F04B67F4-CE59-46D2-B176-F23F167EC247}" destId="{0A1A96CA-5AAB-49CB-8B72-90D80BAC5219}" srcOrd="0" destOrd="0" presId="urn:microsoft.com/office/officeart/2005/8/layout/hierarchy4"/>
    <dgm:cxn modelId="{B2714BA9-937F-41AA-8B5B-745FCDDF29E7}" type="presParOf" srcId="{F04B67F4-CE59-46D2-B176-F23F167EC247}" destId="{2F5247AB-388B-4EA2-A7AE-1DE140C7B805}" srcOrd="1" destOrd="0" presId="urn:microsoft.com/office/officeart/2005/8/layout/hierarchy4"/>
    <dgm:cxn modelId="{E3592B74-F98E-46D4-BD96-CE7233D132CF}" type="presParOf" srcId="{3D6CD2C4-5E71-402B-8462-0B63E964B6CF}" destId="{4CE8B6FB-0D2F-42E7-A0B0-A4802268EE67}" srcOrd="3" destOrd="0" presId="urn:microsoft.com/office/officeart/2005/8/layout/hierarchy4"/>
    <dgm:cxn modelId="{5F16080A-18F1-4DFD-9345-648B5F34BB32}" type="presParOf" srcId="{3D6CD2C4-5E71-402B-8462-0B63E964B6CF}" destId="{AABD262B-C5A8-4A3C-8527-61634F18BC29}" srcOrd="4" destOrd="0" presId="urn:microsoft.com/office/officeart/2005/8/layout/hierarchy4"/>
    <dgm:cxn modelId="{48EFA2A7-AE14-42E4-B2C6-AB1A60C60FE4}" type="presParOf" srcId="{AABD262B-C5A8-4A3C-8527-61634F18BC29}" destId="{72713EE6-E58A-422B-9842-1940DE6BD785}" srcOrd="0" destOrd="0" presId="urn:microsoft.com/office/officeart/2005/8/layout/hierarchy4"/>
    <dgm:cxn modelId="{E3DE4D60-1897-48D8-A45B-C5150390D784}" type="presParOf" srcId="{AABD262B-C5A8-4A3C-8527-61634F18BC29}" destId="{31204781-4731-4891-81F1-C8832782C8E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8C7D4-CA4C-4C3C-BCDB-5FDE16C89419}">
      <dsp:nvSpPr>
        <dsp:cNvPr id="0" name=""/>
        <dsp:cNvSpPr/>
      </dsp:nvSpPr>
      <dsp:spPr>
        <a:xfrm>
          <a:off x="944" y="1275"/>
          <a:ext cx="8227711" cy="791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 baseline="0" dirty="0">
              <a:latin typeface="標楷體" pitchFamily="65" charset="-120"/>
              <a:ea typeface="標楷體" pitchFamily="65" charset="-120"/>
            </a:rPr>
            <a:t>輔導主任</a:t>
          </a:r>
          <a:endParaRPr lang="en-US" altLang="zh-TW" sz="2800" kern="1200" baseline="0" dirty="0">
            <a:latin typeface="標楷體" pitchFamily="65" charset="-120"/>
            <a:ea typeface="標楷體" pitchFamily="65" charset="-120"/>
          </a:endParaRPr>
        </a:p>
      </dsp:txBody>
      <dsp:txXfrm>
        <a:off x="24123" y="24454"/>
        <a:ext cx="8181353" cy="745041"/>
      </dsp:txXfrm>
    </dsp:sp>
    <dsp:sp modelId="{0FD053F2-EFDF-4403-BAC0-6C3E8003350C}">
      <dsp:nvSpPr>
        <dsp:cNvPr id="0" name=""/>
        <dsp:cNvSpPr/>
      </dsp:nvSpPr>
      <dsp:spPr>
        <a:xfrm>
          <a:off x="8975" y="1013427"/>
          <a:ext cx="4860792" cy="14281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 baseline="0" dirty="0">
              <a:latin typeface="標楷體" pitchFamily="65" charset="-120"/>
              <a:ea typeface="標楷體" pitchFamily="65" charset="-120"/>
            </a:rPr>
            <a:t>特教組長</a:t>
          </a:r>
          <a:endParaRPr lang="zh-TW" altLang="en-US" sz="2800" kern="1200" dirty="0">
            <a:latin typeface="標楷體" pitchFamily="65" charset="-120"/>
            <a:ea typeface="標楷體" pitchFamily="65" charset="-120"/>
          </a:endParaRPr>
        </a:p>
      </dsp:txBody>
      <dsp:txXfrm>
        <a:off x="50805" y="1055257"/>
        <a:ext cx="4777132" cy="1344512"/>
      </dsp:txXfrm>
    </dsp:sp>
    <dsp:sp modelId="{AAE2D680-37A9-46D0-91FC-594C68ECA935}">
      <dsp:nvSpPr>
        <dsp:cNvPr id="0" name=""/>
        <dsp:cNvSpPr/>
      </dsp:nvSpPr>
      <dsp:spPr>
        <a:xfrm>
          <a:off x="8975" y="2662352"/>
          <a:ext cx="1576132" cy="1731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400" kern="1200" dirty="0">
              <a:latin typeface="標楷體" pitchFamily="65" charset="-120"/>
              <a:ea typeface="標楷體" pitchFamily="65" charset="-120"/>
            </a:rPr>
            <a:t>學前特教班導師</a:t>
          </a:r>
          <a:r>
            <a:rPr lang="en-US" altLang="zh-TW" sz="2400" kern="1200" dirty="0">
              <a:latin typeface="標楷體" pitchFamily="65" charset="-120"/>
              <a:ea typeface="標楷體" pitchFamily="65" charset="-120"/>
            </a:rPr>
            <a:t>2</a:t>
          </a:r>
          <a:r>
            <a:rPr lang="zh-TW" altLang="en-US" sz="2400" kern="1200" dirty="0">
              <a:latin typeface="標楷體" pitchFamily="65" charset="-120"/>
              <a:ea typeface="標楷體" pitchFamily="65" charset="-120"/>
            </a:rPr>
            <a:t>名及助理員一名</a:t>
          </a:r>
        </a:p>
      </dsp:txBody>
      <dsp:txXfrm>
        <a:off x="55138" y="2708515"/>
        <a:ext cx="1483806" cy="1639074"/>
      </dsp:txXfrm>
    </dsp:sp>
    <dsp:sp modelId="{F6613533-4003-499C-BB62-E91910CD6D64}">
      <dsp:nvSpPr>
        <dsp:cNvPr id="0" name=""/>
        <dsp:cNvSpPr/>
      </dsp:nvSpPr>
      <dsp:spPr>
        <a:xfrm>
          <a:off x="1651305" y="2662352"/>
          <a:ext cx="1576132" cy="24489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400" kern="1200" dirty="0">
              <a:latin typeface="標楷體" pitchFamily="65" charset="-120"/>
              <a:ea typeface="標楷體" pitchFamily="65" charset="-120"/>
            </a:rPr>
            <a:t>小學特教班導師</a:t>
          </a:r>
          <a:r>
            <a:rPr lang="en-US" altLang="zh-TW" sz="2400" kern="1200" dirty="0">
              <a:latin typeface="標楷體" pitchFamily="65" charset="-120"/>
              <a:ea typeface="標楷體" pitchFamily="65" charset="-120"/>
            </a:rPr>
            <a:t>2</a:t>
          </a:r>
          <a:r>
            <a:rPr lang="zh-TW" altLang="en-US" sz="2400" kern="1200" dirty="0">
              <a:latin typeface="標楷體" pitchFamily="65" charset="-120"/>
              <a:ea typeface="標楷體" pitchFamily="65" charset="-120"/>
            </a:rPr>
            <a:t>名及助理員一名</a:t>
          </a:r>
        </a:p>
      </dsp:txBody>
      <dsp:txXfrm>
        <a:off x="1697468" y="2708515"/>
        <a:ext cx="1483806" cy="2356614"/>
      </dsp:txXfrm>
    </dsp:sp>
    <dsp:sp modelId="{DF50C25B-F1D7-4C40-AD28-72EA12A7202F}">
      <dsp:nvSpPr>
        <dsp:cNvPr id="0" name=""/>
        <dsp:cNvSpPr/>
      </dsp:nvSpPr>
      <dsp:spPr>
        <a:xfrm>
          <a:off x="3293635" y="2662352"/>
          <a:ext cx="1576132" cy="24489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400" kern="1200" dirty="0">
              <a:latin typeface="標楷體" pitchFamily="65" charset="-120"/>
              <a:ea typeface="標楷體" pitchFamily="65" charset="-120"/>
            </a:rPr>
            <a:t>資源班</a:t>
          </a:r>
          <a:endParaRPr lang="en-US" altLang="zh-TW" sz="2400" kern="1200" dirty="0">
            <a:latin typeface="標楷體" pitchFamily="65" charset="-120"/>
            <a:ea typeface="標楷體" pitchFamily="65" charset="-120"/>
          </a:endParaRP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400" kern="1200" dirty="0">
              <a:latin typeface="標楷體" pitchFamily="65" charset="-120"/>
              <a:ea typeface="標楷體" pitchFamily="65" charset="-120"/>
            </a:rPr>
            <a:t>導師</a:t>
          </a:r>
          <a:r>
            <a:rPr lang="en-US" altLang="zh-TW" sz="2400" kern="1200" dirty="0">
              <a:latin typeface="標楷體" pitchFamily="65" charset="-120"/>
              <a:ea typeface="標楷體" pitchFamily="65" charset="-120"/>
            </a:rPr>
            <a:t>2</a:t>
          </a:r>
          <a:r>
            <a:rPr lang="zh-TW" altLang="en-US" sz="2400" kern="1200" dirty="0">
              <a:latin typeface="標楷體" pitchFamily="65" charset="-120"/>
              <a:ea typeface="標楷體" pitchFamily="65" charset="-120"/>
            </a:rPr>
            <a:t>名</a:t>
          </a:r>
        </a:p>
      </dsp:txBody>
      <dsp:txXfrm>
        <a:off x="3339798" y="2708515"/>
        <a:ext cx="1483806" cy="2356614"/>
      </dsp:txXfrm>
    </dsp:sp>
    <dsp:sp modelId="{42464993-548F-4135-ACF4-64DE88938E18}">
      <dsp:nvSpPr>
        <dsp:cNvPr id="0" name=""/>
        <dsp:cNvSpPr/>
      </dsp:nvSpPr>
      <dsp:spPr>
        <a:xfrm>
          <a:off x="5002162" y="1013427"/>
          <a:ext cx="3218462" cy="14281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 baseline="0" dirty="0">
              <a:latin typeface="標楷體" pitchFamily="65" charset="-120"/>
              <a:ea typeface="標楷體" pitchFamily="65" charset="-120"/>
            </a:rPr>
            <a:t>輔導組長</a:t>
          </a:r>
          <a:endParaRPr lang="zh-TW" altLang="en-US" sz="2800" kern="1200" dirty="0">
            <a:latin typeface="標楷體" pitchFamily="65" charset="-120"/>
            <a:ea typeface="標楷體" pitchFamily="65" charset="-120"/>
          </a:endParaRPr>
        </a:p>
      </dsp:txBody>
      <dsp:txXfrm>
        <a:off x="5043992" y="1055257"/>
        <a:ext cx="3134802" cy="1344512"/>
      </dsp:txXfrm>
    </dsp:sp>
    <dsp:sp modelId="{6F8FAC4E-79AA-4740-81EA-A2F52B230535}">
      <dsp:nvSpPr>
        <dsp:cNvPr id="0" name=""/>
        <dsp:cNvSpPr/>
      </dsp:nvSpPr>
      <dsp:spPr>
        <a:xfrm>
          <a:off x="5002162" y="2662352"/>
          <a:ext cx="1576132" cy="24489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itchFamily="65" charset="-120"/>
              <a:ea typeface="標楷體" pitchFamily="65" charset="-120"/>
            </a:rPr>
            <a:t>專任輔導</a:t>
          </a:r>
          <a:endParaRPr lang="en-US" altLang="zh-TW" sz="2400" kern="1200" dirty="0">
            <a:latin typeface="標楷體" pitchFamily="65" charset="-120"/>
            <a:ea typeface="標楷體" pitchFamily="65" charset="-12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itchFamily="65" charset="-120"/>
              <a:ea typeface="標楷體" pitchFamily="65" charset="-120"/>
            </a:rPr>
            <a:t>老師一名</a:t>
          </a:r>
        </a:p>
      </dsp:txBody>
      <dsp:txXfrm>
        <a:off x="5048325" y="2708515"/>
        <a:ext cx="1483806" cy="2356614"/>
      </dsp:txXfrm>
    </dsp:sp>
    <dsp:sp modelId="{58555B4D-0BBD-44A7-9811-CBCE6CB29796}">
      <dsp:nvSpPr>
        <dsp:cNvPr id="0" name=""/>
        <dsp:cNvSpPr/>
      </dsp:nvSpPr>
      <dsp:spPr>
        <a:xfrm>
          <a:off x="6644492" y="2662352"/>
          <a:ext cx="1576132" cy="24489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itchFamily="65" charset="-120"/>
              <a:ea typeface="標楷體" pitchFamily="65" charset="-120"/>
            </a:rPr>
            <a:t>兼任輔導</a:t>
          </a:r>
          <a:endParaRPr lang="en-US" altLang="zh-TW" sz="2400" kern="1200" dirty="0">
            <a:latin typeface="標楷體" pitchFamily="65" charset="-120"/>
            <a:ea typeface="標楷體" pitchFamily="65" charset="-12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itchFamily="65" charset="-120"/>
              <a:ea typeface="標楷體" pitchFamily="65" charset="-120"/>
            </a:rPr>
            <a:t>老師一名</a:t>
          </a:r>
        </a:p>
      </dsp:txBody>
      <dsp:txXfrm>
        <a:off x="6690655" y="2708515"/>
        <a:ext cx="1483806" cy="23566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D14D70-DFED-4D16-945A-5394CBC9CEBB}">
      <dsp:nvSpPr>
        <dsp:cNvPr id="0" name=""/>
        <dsp:cNvSpPr/>
      </dsp:nvSpPr>
      <dsp:spPr>
        <a:xfrm>
          <a:off x="2341" y="0"/>
          <a:ext cx="8422594" cy="5422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00" baseline="0" dirty="0">
              <a:latin typeface="標楷體" pitchFamily="65" charset="-120"/>
              <a:ea typeface="標楷體" pitchFamily="65" charset="-120"/>
            </a:rPr>
            <a:t>輔導室業務介紹</a:t>
          </a:r>
          <a:endParaRPr lang="zh-TW" altLang="en-US" sz="2800" dirty="0">
            <a:latin typeface="標楷體" pitchFamily="65" charset="-120"/>
            <a:ea typeface="標楷體" pitchFamily="65" charset="-120"/>
          </a:endParaRPr>
        </a:p>
      </dsp:txBody>
      <dsp:txXfrm>
        <a:off x="18223" y="15882"/>
        <a:ext cx="8390830" cy="510485"/>
      </dsp:txXfrm>
    </dsp:sp>
    <dsp:sp modelId="{917B4F35-9FD9-4136-9A40-36360FE150E8}">
      <dsp:nvSpPr>
        <dsp:cNvPr id="0" name=""/>
        <dsp:cNvSpPr/>
      </dsp:nvSpPr>
      <dsp:spPr>
        <a:xfrm>
          <a:off x="66464" y="512362"/>
          <a:ext cx="2794954" cy="7170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00" baseline="0" dirty="0">
              <a:latin typeface="標楷體" pitchFamily="65" charset="-120"/>
              <a:ea typeface="標楷體" pitchFamily="65" charset="-120"/>
            </a:rPr>
            <a:t>特教業務</a:t>
          </a:r>
          <a:endParaRPr lang="zh-TW" altLang="en-US" sz="2800" dirty="0">
            <a:latin typeface="標楷體" pitchFamily="65" charset="-120"/>
            <a:ea typeface="標楷體" pitchFamily="65" charset="-120"/>
          </a:endParaRPr>
        </a:p>
      </dsp:txBody>
      <dsp:txXfrm>
        <a:off x="87465" y="533363"/>
        <a:ext cx="2752952" cy="675035"/>
      </dsp:txXfrm>
    </dsp:sp>
    <dsp:sp modelId="{54D7B211-0940-4532-9225-32C9B981DA28}">
      <dsp:nvSpPr>
        <dsp:cNvPr id="0" name=""/>
        <dsp:cNvSpPr/>
      </dsp:nvSpPr>
      <dsp:spPr>
        <a:xfrm>
          <a:off x="14420" y="1200602"/>
          <a:ext cx="913933" cy="8549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特推</a:t>
          </a:r>
          <a:endParaRPr lang="en-US" altLang="zh-TW" sz="2000" kern="1200" dirty="0">
            <a:latin typeface="標楷體" pitchFamily="65" charset="-120"/>
            <a:ea typeface="標楷體" pitchFamily="65" charset="-12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會議</a:t>
          </a:r>
        </a:p>
      </dsp:txBody>
      <dsp:txXfrm>
        <a:off x="39461" y="1225643"/>
        <a:ext cx="863851" cy="804884"/>
      </dsp:txXfrm>
    </dsp:sp>
    <dsp:sp modelId="{3C7C47A1-A055-46E5-BF3B-6836E96E2E8A}">
      <dsp:nvSpPr>
        <dsp:cNvPr id="0" name=""/>
        <dsp:cNvSpPr/>
      </dsp:nvSpPr>
      <dsp:spPr>
        <a:xfrm>
          <a:off x="29346" y="2145080"/>
          <a:ext cx="291190" cy="19421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師生適性安置</a:t>
          </a:r>
        </a:p>
      </dsp:txBody>
      <dsp:txXfrm>
        <a:off x="37875" y="2153609"/>
        <a:ext cx="274132" cy="1925049"/>
      </dsp:txXfrm>
    </dsp:sp>
    <dsp:sp modelId="{9D36E0B2-5243-48F6-807C-330A08599606}">
      <dsp:nvSpPr>
        <dsp:cNvPr id="0" name=""/>
        <dsp:cNvSpPr/>
      </dsp:nvSpPr>
      <dsp:spPr>
        <a:xfrm>
          <a:off x="331741" y="2143108"/>
          <a:ext cx="291190" cy="29839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業務檢討及申請審查</a:t>
          </a:r>
        </a:p>
      </dsp:txBody>
      <dsp:txXfrm>
        <a:off x="340270" y="2151637"/>
        <a:ext cx="274132" cy="2966843"/>
      </dsp:txXfrm>
    </dsp:sp>
    <dsp:sp modelId="{C361A99A-0356-4798-B4F2-392D544BFC5F}">
      <dsp:nvSpPr>
        <dsp:cNvPr id="0" name=""/>
        <dsp:cNvSpPr/>
      </dsp:nvSpPr>
      <dsp:spPr>
        <a:xfrm>
          <a:off x="628365" y="2142919"/>
          <a:ext cx="291190" cy="39356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需求領域及教學課程計畫送審</a:t>
          </a:r>
        </a:p>
      </dsp:txBody>
      <dsp:txXfrm>
        <a:off x="636894" y="2151448"/>
        <a:ext cx="274132" cy="3918610"/>
      </dsp:txXfrm>
    </dsp:sp>
    <dsp:sp modelId="{444504F8-9C6A-4803-88ED-9E7BC7E91029}">
      <dsp:nvSpPr>
        <dsp:cNvPr id="0" name=""/>
        <dsp:cNvSpPr/>
      </dsp:nvSpPr>
      <dsp:spPr>
        <a:xfrm>
          <a:off x="957919" y="1198441"/>
          <a:ext cx="1220662" cy="8100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特生服務申請</a:t>
          </a:r>
        </a:p>
      </dsp:txBody>
      <dsp:txXfrm>
        <a:off x="981644" y="1222166"/>
        <a:ext cx="1173212" cy="762597"/>
      </dsp:txXfrm>
    </dsp:sp>
    <dsp:sp modelId="{DC6D6E7C-57C2-44F1-9405-C3C4178C7FCA}">
      <dsp:nvSpPr>
        <dsp:cNvPr id="0" name=""/>
        <dsp:cNvSpPr/>
      </dsp:nvSpPr>
      <dsp:spPr>
        <a:xfrm>
          <a:off x="977369" y="2082873"/>
          <a:ext cx="291190" cy="23877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教科書及輔具申請</a:t>
          </a:r>
        </a:p>
      </dsp:txBody>
      <dsp:txXfrm>
        <a:off x="985898" y="2091402"/>
        <a:ext cx="274132" cy="2370670"/>
      </dsp:txXfrm>
    </dsp:sp>
    <dsp:sp modelId="{813742DA-E9D7-4269-8BB8-A155999DE3C7}">
      <dsp:nvSpPr>
        <dsp:cNvPr id="0" name=""/>
        <dsp:cNvSpPr/>
      </dsp:nvSpPr>
      <dsp:spPr>
        <a:xfrm>
          <a:off x="1252479" y="2087195"/>
          <a:ext cx="291190" cy="28005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交通車及交通費申請</a:t>
          </a:r>
        </a:p>
      </dsp:txBody>
      <dsp:txXfrm>
        <a:off x="1261008" y="2095724"/>
        <a:ext cx="274132" cy="2783463"/>
      </dsp:txXfrm>
    </dsp:sp>
    <dsp:sp modelId="{AAAC4D67-1C23-4619-B07D-87D63D32A919}">
      <dsp:nvSpPr>
        <dsp:cNvPr id="0" name=""/>
        <dsp:cNvSpPr/>
      </dsp:nvSpPr>
      <dsp:spPr>
        <a:xfrm>
          <a:off x="1549103" y="2091517"/>
          <a:ext cx="291190" cy="3036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專業醫療團隊申請</a:t>
          </a:r>
        </a:p>
      </dsp:txBody>
      <dsp:txXfrm>
        <a:off x="1557632" y="2100046"/>
        <a:ext cx="274132" cy="3019068"/>
      </dsp:txXfrm>
    </dsp:sp>
    <dsp:sp modelId="{DD00CD43-94A2-4BFE-9773-835413E0387C}">
      <dsp:nvSpPr>
        <dsp:cNvPr id="0" name=""/>
        <dsp:cNvSpPr/>
      </dsp:nvSpPr>
      <dsp:spPr>
        <a:xfrm>
          <a:off x="1834970" y="2093678"/>
          <a:ext cx="291190" cy="21632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鑑定安置申請</a:t>
          </a:r>
        </a:p>
      </dsp:txBody>
      <dsp:txXfrm>
        <a:off x="1843499" y="2102207"/>
        <a:ext cx="274132" cy="2146196"/>
      </dsp:txXfrm>
    </dsp:sp>
    <dsp:sp modelId="{AA647E7D-2062-4643-B442-F34050997C6D}">
      <dsp:nvSpPr>
        <dsp:cNvPr id="0" name=""/>
        <dsp:cNvSpPr/>
      </dsp:nvSpPr>
      <dsp:spPr>
        <a:xfrm>
          <a:off x="2191083" y="1200602"/>
          <a:ext cx="300438" cy="11670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特教宣導</a:t>
          </a:r>
        </a:p>
      </dsp:txBody>
      <dsp:txXfrm>
        <a:off x="2199883" y="1209402"/>
        <a:ext cx="282838" cy="1149413"/>
      </dsp:txXfrm>
    </dsp:sp>
    <dsp:sp modelId="{B37A10B5-CB87-411B-B83C-A7DFD1DDFD56}">
      <dsp:nvSpPr>
        <dsp:cNvPr id="0" name=""/>
        <dsp:cNvSpPr/>
      </dsp:nvSpPr>
      <dsp:spPr>
        <a:xfrm>
          <a:off x="2171386" y="2427902"/>
          <a:ext cx="295778" cy="2396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法定教師研習宣導</a:t>
          </a:r>
        </a:p>
      </dsp:txBody>
      <dsp:txXfrm>
        <a:off x="2180049" y="2436565"/>
        <a:ext cx="278452" cy="2379286"/>
      </dsp:txXfrm>
    </dsp:sp>
    <dsp:sp modelId="{5D64D655-73A2-4589-8F8D-72EC6754E7C4}">
      <dsp:nvSpPr>
        <dsp:cNvPr id="0" name=""/>
        <dsp:cNvSpPr/>
      </dsp:nvSpPr>
      <dsp:spPr>
        <a:xfrm>
          <a:off x="2515125" y="1202763"/>
          <a:ext cx="300438" cy="1117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其他</a:t>
          </a:r>
        </a:p>
      </dsp:txBody>
      <dsp:txXfrm>
        <a:off x="2523925" y="1211563"/>
        <a:ext cx="282838" cy="1100001"/>
      </dsp:txXfrm>
    </dsp:sp>
    <dsp:sp modelId="{0FD19FAA-A318-4AAD-865F-FB34DB9F590A}">
      <dsp:nvSpPr>
        <dsp:cNvPr id="0" name=""/>
        <dsp:cNvSpPr/>
      </dsp:nvSpPr>
      <dsp:spPr>
        <a:xfrm>
          <a:off x="2506185" y="2421693"/>
          <a:ext cx="295778" cy="37255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經費申請核銷及清冊製作</a:t>
          </a:r>
        </a:p>
      </dsp:txBody>
      <dsp:txXfrm>
        <a:off x="2514848" y="2430356"/>
        <a:ext cx="278452" cy="3708206"/>
      </dsp:txXfrm>
    </dsp:sp>
    <dsp:sp modelId="{2249B24E-6E66-4A12-85D5-E6148BE08C2A}">
      <dsp:nvSpPr>
        <dsp:cNvPr id="0" name=""/>
        <dsp:cNvSpPr/>
      </dsp:nvSpPr>
      <dsp:spPr>
        <a:xfrm>
          <a:off x="2838293" y="512362"/>
          <a:ext cx="5586642" cy="694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00" baseline="0" dirty="0">
              <a:latin typeface="標楷體" pitchFamily="65" charset="-120"/>
              <a:ea typeface="標楷體" pitchFamily="65" charset="-120"/>
            </a:rPr>
            <a:t>輔導業務</a:t>
          </a:r>
          <a:endParaRPr lang="zh-TW" altLang="en-US" sz="2800" dirty="0">
            <a:latin typeface="標楷體" pitchFamily="65" charset="-120"/>
            <a:ea typeface="標楷體" pitchFamily="65" charset="-120"/>
          </a:endParaRPr>
        </a:p>
      </dsp:txBody>
      <dsp:txXfrm>
        <a:off x="2858648" y="532717"/>
        <a:ext cx="5545932" cy="654253"/>
      </dsp:txXfrm>
    </dsp:sp>
    <dsp:sp modelId="{B6373950-2497-4476-8B61-6AC23658E354}">
      <dsp:nvSpPr>
        <dsp:cNvPr id="0" name=""/>
        <dsp:cNvSpPr/>
      </dsp:nvSpPr>
      <dsp:spPr>
        <a:xfrm>
          <a:off x="2880323" y="1189334"/>
          <a:ext cx="1158957" cy="9014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1" kern="1200" dirty="0">
              <a:latin typeface="標楷體" pitchFamily="65" charset="-120"/>
              <a:ea typeface="標楷體" pitchFamily="65" charset="-120"/>
            </a:rPr>
            <a:t>學生諮商輔導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</dsp:txBody>
      <dsp:txXfrm>
        <a:off x="2906724" y="1215735"/>
        <a:ext cx="1106155" cy="848609"/>
      </dsp:txXfrm>
    </dsp:sp>
    <dsp:sp modelId="{AF1EF693-F692-471A-A669-D95545A34EB1}">
      <dsp:nvSpPr>
        <dsp:cNvPr id="0" name=""/>
        <dsp:cNvSpPr/>
      </dsp:nvSpPr>
      <dsp:spPr>
        <a:xfrm>
          <a:off x="2847758" y="2202674"/>
          <a:ext cx="291190" cy="2736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個別諮商</a:t>
          </a:r>
        </a:p>
      </dsp:txBody>
      <dsp:txXfrm>
        <a:off x="2856287" y="2211203"/>
        <a:ext cx="274132" cy="2719283"/>
      </dsp:txXfrm>
    </dsp:sp>
    <dsp:sp modelId="{94C931F2-DF4C-425F-86C5-169D567C920F}">
      <dsp:nvSpPr>
        <dsp:cNvPr id="0" name=""/>
        <dsp:cNvSpPr/>
      </dsp:nvSpPr>
      <dsp:spPr>
        <a:xfrm>
          <a:off x="3155138" y="2197786"/>
          <a:ext cx="291190" cy="15193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團體輔導</a:t>
          </a:r>
        </a:p>
      </dsp:txBody>
      <dsp:txXfrm>
        <a:off x="3163667" y="2206315"/>
        <a:ext cx="274132" cy="1502257"/>
      </dsp:txXfrm>
    </dsp:sp>
    <dsp:sp modelId="{72CB9138-DAC2-4161-81BF-ABC37B52F82A}">
      <dsp:nvSpPr>
        <dsp:cNvPr id="0" name=""/>
        <dsp:cNvSpPr/>
      </dsp:nvSpPr>
      <dsp:spPr>
        <a:xfrm>
          <a:off x="3441005" y="2197580"/>
          <a:ext cx="291190" cy="21842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升學輔導</a:t>
          </a:r>
        </a:p>
      </dsp:txBody>
      <dsp:txXfrm>
        <a:off x="3449534" y="2206109"/>
        <a:ext cx="274132" cy="2167240"/>
      </dsp:txXfrm>
    </dsp:sp>
    <dsp:sp modelId="{CD237E55-8138-435B-9A99-8070DBA6C703}">
      <dsp:nvSpPr>
        <dsp:cNvPr id="0" name=""/>
        <dsp:cNvSpPr/>
      </dsp:nvSpPr>
      <dsp:spPr>
        <a:xfrm>
          <a:off x="3748386" y="2195796"/>
          <a:ext cx="291190" cy="1638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教師認輔</a:t>
          </a:r>
        </a:p>
      </dsp:txBody>
      <dsp:txXfrm>
        <a:off x="3756915" y="2204325"/>
        <a:ext cx="274132" cy="1621749"/>
      </dsp:txXfrm>
    </dsp:sp>
    <dsp:sp modelId="{62219687-6FCA-4925-A9DD-161296560A43}">
      <dsp:nvSpPr>
        <dsp:cNvPr id="0" name=""/>
        <dsp:cNvSpPr/>
      </dsp:nvSpPr>
      <dsp:spPr>
        <a:xfrm>
          <a:off x="4073392" y="1224133"/>
          <a:ext cx="607130" cy="14461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補救教學</a:t>
          </a:r>
        </a:p>
      </dsp:txBody>
      <dsp:txXfrm>
        <a:off x="4091174" y="1241915"/>
        <a:ext cx="571566" cy="1410635"/>
      </dsp:txXfrm>
    </dsp:sp>
    <dsp:sp modelId="{F6F28D13-C4D2-4ACF-A6FC-5D1F5D3D277F}">
      <dsp:nvSpPr>
        <dsp:cNvPr id="0" name=""/>
        <dsp:cNvSpPr/>
      </dsp:nvSpPr>
      <dsp:spPr>
        <a:xfrm>
          <a:off x="4072499" y="2720380"/>
          <a:ext cx="291190" cy="22666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晨光補救學習</a:t>
          </a:r>
        </a:p>
      </dsp:txBody>
      <dsp:txXfrm>
        <a:off x="4081028" y="2728909"/>
        <a:ext cx="274132" cy="2249565"/>
      </dsp:txXfrm>
    </dsp:sp>
    <dsp:sp modelId="{4AD7327C-66BE-47DB-AC03-14B9B79A4307}">
      <dsp:nvSpPr>
        <dsp:cNvPr id="0" name=""/>
        <dsp:cNvSpPr/>
      </dsp:nvSpPr>
      <dsp:spPr>
        <a:xfrm>
          <a:off x="4379879" y="2720569"/>
          <a:ext cx="291190" cy="2158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教育部學習扶助</a:t>
          </a:r>
        </a:p>
      </dsp:txBody>
      <dsp:txXfrm>
        <a:off x="4388408" y="2729098"/>
        <a:ext cx="274132" cy="2141788"/>
      </dsp:txXfrm>
    </dsp:sp>
    <dsp:sp modelId="{929223A0-75BF-4008-8283-ACE631DA629C}">
      <dsp:nvSpPr>
        <dsp:cNvPr id="0" name=""/>
        <dsp:cNvSpPr/>
      </dsp:nvSpPr>
      <dsp:spPr>
        <a:xfrm>
          <a:off x="4702812" y="1226809"/>
          <a:ext cx="913810" cy="14374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專題演講</a:t>
          </a:r>
          <a:endParaRPr lang="en-US" altLang="zh-TW" sz="2000" kern="1200" dirty="0">
            <a:latin typeface="標楷體" pitchFamily="65" charset="-120"/>
            <a:ea typeface="標楷體" pitchFamily="65" charset="-12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與宣導</a:t>
          </a:r>
        </a:p>
      </dsp:txBody>
      <dsp:txXfrm>
        <a:off x="4729577" y="1253574"/>
        <a:ext cx="860280" cy="1383957"/>
      </dsp:txXfrm>
    </dsp:sp>
    <dsp:sp modelId="{424BA4BC-E3CF-4466-A893-F0618854DA8B}">
      <dsp:nvSpPr>
        <dsp:cNvPr id="0" name=""/>
        <dsp:cNvSpPr/>
      </dsp:nvSpPr>
      <dsp:spPr>
        <a:xfrm>
          <a:off x="4729436" y="2703555"/>
          <a:ext cx="291190" cy="22686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性別教育宣導</a:t>
          </a:r>
        </a:p>
      </dsp:txBody>
      <dsp:txXfrm>
        <a:off x="4737965" y="2712084"/>
        <a:ext cx="274132" cy="2251641"/>
      </dsp:txXfrm>
    </dsp:sp>
    <dsp:sp modelId="{9735C1BE-448F-42A4-B6A7-3938D6AB255C}">
      <dsp:nvSpPr>
        <dsp:cNvPr id="0" name=""/>
        <dsp:cNvSpPr/>
      </dsp:nvSpPr>
      <dsp:spPr>
        <a:xfrm>
          <a:off x="5004546" y="2703178"/>
          <a:ext cx="291190" cy="2524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生命教育宣導</a:t>
          </a:r>
        </a:p>
      </dsp:txBody>
      <dsp:txXfrm>
        <a:off x="5013075" y="2711707"/>
        <a:ext cx="274132" cy="2507072"/>
      </dsp:txXfrm>
    </dsp:sp>
    <dsp:sp modelId="{9843C379-4EE3-4B29-9DB6-28EB6BF5BA02}">
      <dsp:nvSpPr>
        <dsp:cNvPr id="0" name=""/>
        <dsp:cNvSpPr/>
      </dsp:nvSpPr>
      <dsp:spPr>
        <a:xfrm>
          <a:off x="5301170" y="2700828"/>
          <a:ext cx="291190" cy="27501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家庭教育宣導</a:t>
          </a:r>
        </a:p>
      </dsp:txBody>
      <dsp:txXfrm>
        <a:off x="5309699" y="2709357"/>
        <a:ext cx="274132" cy="2733056"/>
      </dsp:txXfrm>
    </dsp:sp>
    <dsp:sp modelId="{AA73123B-E47F-4AD7-B77D-F9727333CE0C}">
      <dsp:nvSpPr>
        <dsp:cNvPr id="0" name=""/>
        <dsp:cNvSpPr/>
      </dsp:nvSpPr>
      <dsp:spPr>
        <a:xfrm>
          <a:off x="5623163" y="1262586"/>
          <a:ext cx="913798" cy="8976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親師</a:t>
          </a:r>
          <a:endParaRPr lang="en-US" altLang="zh-TW" sz="2000" kern="1200" dirty="0">
            <a:latin typeface="標楷體" pitchFamily="65" charset="-120"/>
            <a:ea typeface="標楷體" pitchFamily="65" charset="-12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活動</a:t>
          </a:r>
        </a:p>
      </dsp:txBody>
      <dsp:txXfrm>
        <a:off x="5649454" y="1288877"/>
        <a:ext cx="861216" cy="845073"/>
      </dsp:txXfrm>
    </dsp:sp>
    <dsp:sp modelId="{BDD6707C-4698-4961-9E55-6BC5DBC3D0B1}">
      <dsp:nvSpPr>
        <dsp:cNvPr id="0" name=""/>
        <dsp:cNvSpPr/>
      </dsp:nvSpPr>
      <dsp:spPr>
        <a:xfrm>
          <a:off x="5616624" y="2193618"/>
          <a:ext cx="291190" cy="24193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班親會</a:t>
          </a:r>
        </a:p>
      </dsp:txBody>
      <dsp:txXfrm>
        <a:off x="5625153" y="2202147"/>
        <a:ext cx="274132" cy="2402279"/>
      </dsp:txXfrm>
    </dsp:sp>
    <dsp:sp modelId="{3539469D-6D0C-4512-AF91-B268C3F68990}">
      <dsp:nvSpPr>
        <dsp:cNvPr id="0" name=""/>
        <dsp:cNvSpPr/>
      </dsp:nvSpPr>
      <dsp:spPr>
        <a:xfrm>
          <a:off x="5904655" y="2196173"/>
          <a:ext cx="291190" cy="32405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親職教育日及校慶活動</a:t>
          </a:r>
        </a:p>
      </dsp:txBody>
      <dsp:txXfrm>
        <a:off x="5913184" y="2204702"/>
        <a:ext cx="274132" cy="3223509"/>
      </dsp:txXfrm>
    </dsp:sp>
    <dsp:sp modelId="{C20A4D57-EEE2-49D6-B698-F073D9A6A4C2}">
      <dsp:nvSpPr>
        <dsp:cNvPr id="0" name=""/>
        <dsp:cNvSpPr/>
      </dsp:nvSpPr>
      <dsp:spPr>
        <a:xfrm>
          <a:off x="6244613" y="2231179"/>
          <a:ext cx="291190" cy="2809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教育優先區親職講座</a:t>
          </a:r>
        </a:p>
      </dsp:txBody>
      <dsp:txXfrm>
        <a:off x="6253142" y="2239708"/>
        <a:ext cx="274132" cy="2792330"/>
      </dsp:txXfrm>
    </dsp:sp>
    <dsp:sp modelId="{E5690D06-6B55-4D66-87DF-C0796882B9E0}">
      <dsp:nvSpPr>
        <dsp:cNvPr id="0" name=""/>
        <dsp:cNvSpPr/>
      </dsp:nvSpPr>
      <dsp:spPr>
        <a:xfrm>
          <a:off x="6560874" y="1251009"/>
          <a:ext cx="913786" cy="9092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友善</a:t>
          </a:r>
          <a:endParaRPr lang="en-US" altLang="zh-TW" sz="2000" kern="1200" dirty="0">
            <a:latin typeface="標楷體" pitchFamily="65" charset="-120"/>
            <a:ea typeface="標楷體" pitchFamily="65" charset="-12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校園</a:t>
          </a:r>
        </a:p>
      </dsp:txBody>
      <dsp:txXfrm>
        <a:off x="6587504" y="1277639"/>
        <a:ext cx="860526" cy="855972"/>
      </dsp:txXfrm>
    </dsp:sp>
    <dsp:sp modelId="{D28723D2-5470-48A5-B39A-7C6238E5A2D9}">
      <dsp:nvSpPr>
        <dsp:cNvPr id="0" name=""/>
        <dsp:cNvSpPr/>
      </dsp:nvSpPr>
      <dsp:spPr>
        <a:xfrm>
          <a:off x="6571292" y="2195607"/>
          <a:ext cx="291190" cy="1673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祖孫節活動</a:t>
          </a:r>
        </a:p>
      </dsp:txBody>
      <dsp:txXfrm>
        <a:off x="6579821" y="2204136"/>
        <a:ext cx="274132" cy="1656308"/>
      </dsp:txXfrm>
    </dsp:sp>
    <dsp:sp modelId="{92DA74DB-65B2-4DEC-AA92-4B379E1B3A3C}">
      <dsp:nvSpPr>
        <dsp:cNvPr id="0" name=""/>
        <dsp:cNvSpPr/>
      </dsp:nvSpPr>
      <dsp:spPr>
        <a:xfrm>
          <a:off x="6857159" y="2195985"/>
          <a:ext cx="291190" cy="25521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迎新輔導活動生</a:t>
          </a:r>
        </a:p>
      </dsp:txBody>
      <dsp:txXfrm>
        <a:off x="6865688" y="2204514"/>
        <a:ext cx="274132" cy="2535115"/>
      </dsp:txXfrm>
    </dsp:sp>
    <dsp:sp modelId="{F653B4F9-77D7-4E47-BCE3-C3E870757A69}">
      <dsp:nvSpPr>
        <dsp:cNvPr id="0" name=""/>
        <dsp:cNvSpPr/>
      </dsp:nvSpPr>
      <dsp:spPr>
        <a:xfrm>
          <a:off x="7132270" y="2198146"/>
          <a:ext cx="291190" cy="18313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學生信相</a:t>
          </a:r>
        </a:p>
      </dsp:txBody>
      <dsp:txXfrm>
        <a:off x="7140799" y="2206675"/>
        <a:ext cx="274132" cy="1814270"/>
      </dsp:txXfrm>
    </dsp:sp>
    <dsp:sp modelId="{B1679B20-55FC-455A-A1AB-0C8BAA72D94C}">
      <dsp:nvSpPr>
        <dsp:cNvPr id="0" name=""/>
        <dsp:cNvSpPr/>
      </dsp:nvSpPr>
      <dsp:spPr>
        <a:xfrm>
          <a:off x="7498581" y="1275209"/>
          <a:ext cx="913774" cy="8850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其他</a:t>
          </a:r>
        </a:p>
      </dsp:txBody>
      <dsp:txXfrm>
        <a:off x="7524503" y="1301131"/>
        <a:ext cx="861930" cy="833188"/>
      </dsp:txXfrm>
    </dsp:sp>
    <dsp:sp modelId="{7B20787F-CEE3-488E-A9B9-95317210FB88}">
      <dsp:nvSpPr>
        <dsp:cNvPr id="0" name=""/>
        <dsp:cNvSpPr/>
      </dsp:nvSpPr>
      <dsp:spPr>
        <a:xfrm>
          <a:off x="7465311" y="2206721"/>
          <a:ext cx="291190" cy="1583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校刊製發</a:t>
          </a:r>
        </a:p>
      </dsp:txBody>
      <dsp:txXfrm>
        <a:off x="7473840" y="2215250"/>
        <a:ext cx="274132" cy="1566591"/>
      </dsp:txXfrm>
    </dsp:sp>
    <dsp:sp modelId="{0A1A96CA-5AAB-49CB-8B72-90D80BAC5219}">
      <dsp:nvSpPr>
        <dsp:cNvPr id="0" name=""/>
        <dsp:cNvSpPr/>
      </dsp:nvSpPr>
      <dsp:spPr>
        <a:xfrm>
          <a:off x="7740422" y="2204766"/>
          <a:ext cx="291190" cy="25251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建立緊急連絡冊</a:t>
          </a:r>
        </a:p>
      </dsp:txBody>
      <dsp:txXfrm>
        <a:off x="7748951" y="2213295"/>
        <a:ext cx="274132" cy="2508102"/>
      </dsp:txXfrm>
    </dsp:sp>
    <dsp:sp modelId="{72713EE6-E58A-422B-9842-1940DE6BD785}">
      <dsp:nvSpPr>
        <dsp:cNvPr id="0" name=""/>
        <dsp:cNvSpPr/>
      </dsp:nvSpPr>
      <dsp:spPr>
        <a:xfrm>
          <a:off x="8042817" y="2202605"/>
          <a:ext cx="291190" cy="20844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志工管理</a:t>
          </a:r>
        </a:p>
      </dsp:txBody>
      <dsp:txXfrm>
        <a:off x="8051346" y="2211134"/>
        <a:ext cx="274132" cy="20673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CB265855-9C2B-44F9-917F-177456A516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FA2E474-A7A6-4ABA-906D-24209F55600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5DB09E08-0896-49F8-9D31-E97A7A7ECF4F}" type="datetimeFigureOut">
              <a:rPr lang="zh-TW" altLang="en-US"/>
              <a:pPr>
                <a:defRPr/>
              </a:pPr>
              <a:t>2021/8/12</a:t>
            </a:fld>
            <a:endParaRPr lang="zh-TW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E131239E-0C55-415F-994B-CDE9C069B05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A19E787A-F522-4C0B-971D-729560E57C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0751A4D-44EE-4E4C-BD2E-BA60BE9897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1384196-5DDD-404E-9026-ADEA282111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0B8A5D8-662A-427F-BC8F-00894107C12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BA5847A-3B39-4188-B5AF-1B143E455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15408-168B-43FE-A4E9-1B9AC78A9D5E}" type="datetimeFigureOut">
              <a:rPr lang="zh-TW" altLang="en-US"/>
              <a:pPr>
                <a:defRPr/>
              </a:pPr>
              <a:t>2021/8/12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84337F3-9184-4ADC-A0A7-0FFDB66A3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98DA38C-AA84-4EF9-A812-E565BE943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D0944-DEBF-454F-88E5-2B71AFDB9B7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288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923FB1C-651F-4589-A86A-6C5C5928A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8F6C7-72BB-4038-876B-782E1B6772A2}" type="datetimeFigureOut">
              <a:rPr lang="zh-TW" altLang="en-US"/>
              <a:pPr>
                <a:defRPr/>
              </a:pPr>
              <a:t>2021/8/12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291E607-ACFF-42B5-ACC8-C1B52DA66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953EF32-8BCF-4FBF-9269-5ECBC65C9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1217C-8A0F-4709-9216-3D48D317008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557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B854F30-BAB3-407C-9372-71382E8FA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1608B-E140-425D-8F0C-FA371BA7AE6C}" type="datetimeFigureOut">
              <a:rPr lang="zh-TW" altLang="en-US"/>
              <a:pPr>
                <a:defRPr/>
              </a:pPr>
              <a:t>2021/8/12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AC094E2-C9AC-4217-894C-5449ABED0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F2E4232-D5DA-4E27-B890-B89F46B02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45033-BA21-4860-90EA-F7EC61FC9E9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915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1883B02-3908-48A6-A609-00334F837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94301-B0E8-4BDD-84B8-92C7D6936D6A}" type="datetimeFigureOut">
              <a:rPr lang="zh-TW" altLang="en-US"/>
              <a:pPr>
                <a:defRPr/>
              </a:pPr>
              <a:t>2021/8/12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19226ED-7061-4941-A73D-A061E814E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9073BF7-2C86-454A-B004-57A931B58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FBC09-8B82-4D70-A187-F6D5CEE5B5B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469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07AA3DD-2BB6-496A-B96F-33C075625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61177-6808-41BA-AB1F-789F1D47081F}" type="datetimeFigureOut">
              <a:rPr lang="zh-TW" altLang="en-US"/>
              <a:pPr>
                <a:defRPr/>
              </a:pPr>
              <a:t>2021/8/12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ED6412A-723A-45A8-969F-A4817756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552DCB1-468C-499C-A7B8-09B6722B3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B0F7C-4C27-42D5-ADCB-FA71360C58E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5259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CA5A467B-0AC0-4514-8767-7DFCF8E3D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F882A-DF2D-4BA2-90F0-86CC2C489048}" type="datetimeFigureOut">
              <a:rPr lang="zh-TW" altLang="en-US"/>
              <a:pPr>
                <a:defRPr/>
              </a:pPr>
              <a:t>2021/8/12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F00DEC87-A148-488B-ABED-7F13FA111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CA7738D8-9348-4A12-8D13-FBC3D8715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CDB46-FFF1-43A4-A383-20C3EEA3A9C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5194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40FD8880-AC15-4936-A01E-10674E838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14E2B-8383-42CC-A2EA-8BABD46DA8E5}" type="datetimeFigureOut">
              <a:rPr lang="zh-TW" altLang="en-US"/>
              <a:pPr>
                <a:defRPr/>
              </a:pPr>
              <a:t>2021/8/12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FD08196E-4887-4BBD-A96A-88164C56A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E810DED2-AE15-468B-BB97-18B87AC5A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8B98B-C294-410B-81CA-BB050E0CB71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413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ECC227C9-C40C-46C5-A5C3-DFD156051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CEF9C-3B75-4931-B29C-FC599EF70100}" type="datetimeFigureOut">
              <a:rPr lang="zh-TW" altLang="en-US"/>
              <a:pPr>
                <a:defRPr/>
              </a:pPr>
              <a:t>2021/8/12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172745E4-6F5E-42C4-996D-FC4A87356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E9E7E51D-DA92-47E6-BF60-7A8690647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8E8E5-54A8-4A9C-91D2-63728CE8356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5508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86146DE3-CF6B-4F3B-AC74-44749F181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CEE60-DD03-49F5-82C2-9AB9336D990A}" type="datetimeFigureOut">
              <a:rPr lang="zh-TW" altLang="en-US"/>
              <a:pPr>
                <a:defRPr/>
              </a:pPr>
              <a:t>2021/8/12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DEA83177-8557-449A-8BD7-DD25D8428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418EDECC-33C4-41B1-9FF1-2432F4992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E847B-6D9E-40E3-84B3-5C447F8A74D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1335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D48C2E64-0774-4DFA-90B4-3C8FCD81B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F5237-72D7-489F-B5EC-BE5837C7BC75}" type="datetimeFigureOut">
              <a:rPr lang="zh-TW" altLang="en-US"/>
              <a:pPr>
                <a:defRPr/>
              </a:pPr>
              <a:t>2021/8/12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397F1858-96A1-4B5C-8835-91C076651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F8CEF9B1-6D2E-45E2-B8F9-E2A3C4E22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4549D-7F1A-4019-835B-1BB312D5558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7476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A8A13AE1-C39E-436C-A5BB-2FE66648F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9BAC9-7D76-4EEC-B02A-03AD849AAB34}" type="datetimeFigureOut">
              <a:rPr lang="zh-TW" altLang="en-US"/>
              <a:pPr>
                <a:defRPr/>
              </a:pPr>
              <a:t>2021/8/12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57331806-775D-4EBD-8E02-A512CB7D3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2EC5ACFF-55C9-45EA-A5C2-D003269FE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A6D65-4555-4C70-865A-78322B9498A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7840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>
            <a:extLst>
              <a:ext uri="{FF2B5EF4-FFF2-40B4-BE49-F238E27FC236}">
                <a16:creationId xmlns:a16="http://schemas.microsoft.com/office/drawing/2014/main" id="{0320C05B-8B47-4935-A1CA-61C3986DD12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>
            <a:extLst>
              <a:ext uri="{FF2B5EF4-FFF2-40B4-BE49-F238E27FC236}">
                <a16:creationId xmlns:a16="http://schemas.microsoft.com/office/drawing/2014/main" id="{042E6200-F969-4DC3-A320-DEA483DE4F4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E4F64E7-B9E6-41B0-B553-91990F5CED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B4C087B-F027-48F1-9727-0BE0DB0436FE}" type="datetimeFigureOut">
              <a:rPr lang="zh-TW" altLang="en-US"/>
              <a:pPr>
                <a:defRPr/>
              </a:pPr>
              <a:t>2021/8/12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9B67535-4160-4EFD-8DCF-FB43427135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3949C79-8CF6-4834-8879-5996720D11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E76032E-5914-4C76-B7CC-C02C5C4EE60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care.mohw.gov.tw/" TargetMode="External"/><Relationship Id="rId3" Type="http://schemas.openxmlformats.org/officeDocument/2006/relationships/hyperlink" Target="http://www.children.org.tw/" TargetMode="External"/><Relationship Id="rId7" Type="http://schemas.openxmlformats.org/officeDocument/2006/relationships/hyperlink" Target="http://young.hpa.gov.tw/" TargetMode="External"/><Relationship Id="rId2" Type="http://schemas.openxmlformats.org/officeDocument/2006/relationships/hyperlink" Target="http://www.spc.ntnu.edu.tw/sit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ale.nhcue.edu.tw/" TargetMode="External"/><Relationship Id="rId5" Type="http://schemas.openxmlformats.org/officeDocument/2006/relationships/hyperlink" Target="https://www.gender.edu.tw/web/index.php/home/index" TargetMode="External"/><Relationship Id="rId10" Type="http://schemas.openxmlformats.org/officeDocument/2006/relationships/hyperlink" Target="http://family.tycg.gov.tw/" TargetMode="External"/><Relationship Id="rId4" Type="http://schemas.openxmlformats.org/officeDocument/2006/relationships/hyperlink" Target="http://www.parenting.com.tw/" TargetMode="External"/><Relationship Id="rId9" Type="http://schemas.openxmlformats.org/officeDocument/2006/relationships/hyperlink" Target="http://b001.cpshs.hcc.edu.tw/front/bin/home.p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>
            <a:extLst>
              <a:ext uri="{FF2B5EF4-FFF2-40B4-BE49-F238E27FC236}">
                <a16:creationId xmlns:a16="http://schemas.microsoft.com/office/drawing/2014/main" id="{B1653BC5-DDDA-495D-AA54-9B3986D05D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47926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學年度</a:t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輔導室業務工作報告</a:t>
            </a:r>
          </a:p>
        </p:txBody>
      </p:sp>
      <p:sp>
        <p:nvSpPr>
          <p:cNvPr id="3075" name="副標題 2">
            <a:extLst>
              <a:ext uri="{FF2B5EF4-FFF2-40B4-BE49-F238E27FC236}">
                <a16:creationId xmlns:a16="http://schemas.microsoft.com/office/drawing/2014/main" id="{78598CA0-6919-405A-A9EF-C0AEA15493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輔導主任</a:t>
            </a:r>
            <a:endParaRPr lang="en-US" altLang="zh-TW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王可富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1">
            <a:extLst>
              <a:ext uri="{FF2B5EF4-FFF2-40B4-BE49-F238E27FC236}">
                <a16:creationId xmlns:a16="http://schemas.microsoft.com/office/drawing/2014/main" id="{6D6F9190-0447-48DC-991B-83DFF4696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zh-TW" b="1" dirty="0"/>
              <a:t>輔導室</a:t>
            </a:r>
            <a:r>
              <a:rPr lang="en-US" altLang="zh-TW" b="1" dirty="0"/>
              <a:t>110</a:t>
            </a:r>
            <a:r>
              <a:rPr lang="zh-TW" altLang="zh-TW" b="1" dirty="0"/>
              <a:t>學年度現況簡介</a:t>
            </a:r>
            <a:endParaRPr lang="zh-TW" altLang="en-US" dirty="0"/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E7D9C186-0CB1-41E1-8D73-2BCAC8672A1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11560" y="1340768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100" name="AutoShape 2">
            <a:extLst>
              <a:ext uri="{FF2B5EF4-FFF2-40B4-BE49-F238E27FC236}">
                <a16:creationId xmlns:a16="http://schemas.microsoft.com/office/drawing/2014/main" id="{62244B77-DE47-4DCA-9B39-4BE11BFDC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5732463"/>
            <a:ext cx="2017713" cy="936625"/>
          </a:xfrm>
          <a:prstGeom prst="upArrowCallout">
            <a:avLst>
              <a:gd name="adj1" fmla="val 30977"/>
              <a:gd name="adj2" fmla="val 30967"/>
              <a:gd name="adj3" fmla="val 16667"/>
              <a:gd name="adj4" fmla="val 6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000">
                <a:latin typeface="標楷體" panose="03000509000000000000" pitchFamily="65" charset="-120"/>
                <a:ea typeface="標楷體" panose="03000509000000000000" pitchFamily="65" charset="-120"/>
              </a:rPr>
              <a:t>組織編制</a:t>
            </a:r>
            <a:endParaRPr lang="en-US" altLang="zh-TW" sz="200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000">
                <a:latin typeface="標楷體" panose="03000509000000000000" pitchFamily="65" charset="-120"/>
                <a:ea typeface="標楷體" panose="03000509000000000000" pitchFamily="65" charset="-120"/>
              </a:rPr>
              <a:t>隸屬幼兒園</a:t>
            </a:r>
            <a:endParaRPr lang="zh-TW" altLang="zh-TW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組織圖 72">
            <a:extLst>
              <a:ext uri="{FF2B5EF4-FFF2-40B4-BE49-F238E27FC236}">
                <a16:creationId xmlns:a16="http://schemas.microsoft.com/office/drawing/2014/main" id="{541CA99D-CD2A-434E-97E1-7FD3052CD4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5203252"/>
              </p:ext>
            </p:extLst>
          </p:nvPr>
        </p:nvGraphicFramePr>
        <p:xfrm>
          <a:off x="395536" y="188640"/>
          <a:ext cx="8424936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>
            <a:extLst>
              <a:ext uri="{FF2B5EF4-FFF2-40B4-BE49-F238E27FC236}">
                <a16:creationId xmlns:a16="http://schemas.microsoft.com/office/drawing/2014/main" id="{71821F89-980C-42DB-B8CF-C907919AE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zh-TW"/>
              <a:t>輔導及特殊教育相關資源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13A4E1-9476-4AE7-869D-69E8D8191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u="sng" dirty="0" err="1">
                <a:latin typeface="標楷體" pitchFamily="65" charset="-120"/>
                <a:ea typeface="標楷體" pitchFamily="65" charset="-120"/>
                <a:hlinkClick r:id="rId2"/>
              </a:rPr>
              <a:t>全國特殊教育資訊網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u="sng" dirty="0" err="1">
                <a:latin typeface="標楷體" pitchFamily="65" charset="-120"/>
                <a:ea typeface="標楷體" pitchFamily="65" charset="-120"/>
                <a:hlinkClick r:id="rId3"/>
              </a:rPr>
              <a:t>兒童福利聯盟文教基金會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u="sng" dirty="0" err="1">
                <a:latin typeface="標楷體" pitchFamily="65" charset="-120"/>
                <a:ea typeface="標楷體" pitchFamily="65" charset="-120"/>
                <a:hlinkClick r:id="rId4"/>
              </a:rPr>
              <a:t>親子天下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u="sng" dirty="0" err="1">
                <a:latin typeface="標楷體" pitchFamily="65" charset="-120"/>
                <a:ea typeface="標楷體" pitchFamily="65" charset="-120"/>
                <a:hlinkClick r:id="rId5"/>
              </a:rPr>
              <a:t>教育部性別平等教育全球資訊網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u="sng" dirty="0" err="1">
                <a:latin typeface="標楷體" pitchFamily="65" charset="-120"/>
                <a:ea typeface="標楷體" pitchFamily="65" charset="-120"/>
                <a:hlinkClick r:id="rId6"/>
              </a:rPr>
              <a:t>有愛無礙網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u="sng" dirty="0" err="1">
                <a:latin typeface="標楷體" pitchFamily="65" charset="-120"/>
                <a:ea typeface="標楷體" pitchFamily="65" charset="-120"/>
                <a:hlinkClick r:id="rId7"/>
              </a:rPr>
              <a:t>國民健康署青少年網站幸福E學園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u="sng" dirty="0" err="1">
                <a:latin typeface="標楷體" pitchFamily="65" charset="-120"/>
                <a:ea typeface="標楷體" pitchFamily="65" charset="-120"/>
                <a:hlinkClick r:id="rId8"/>
              </a:rPr>
              <a:t>關懷E起來線上通報系統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u="sng" dirty="0" err="1">
                <a:latin typeface="標楷體" pitchFamily="65" charset="-120"/>
                <a:ea typeface="標楷體" pitchFamily="65" charset="-120"/>
                <a:hlinkClick r:id="rId9"/>
              </a:rPr>
              <a:t>國民及學前教育署生命教育資訊網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u="sng" dirty="0" err="1">
                <a:latin typeface="標楷體" pitchFamily="65" charset="-120"/>
                <a:ea typeface="標楷體" pitchFamily="65" charset="-120"/>
                <a:hlinkClick r:id="rId10"/>
              </a:rPr>
              <a:t>桃園市政府家庭教育中心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412-8185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專線服務（試一下，幫一幫我）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>
            <a:extLst>
              <a:ext uri="{FF2B5EF4-FFF2-40B4-BE49-F238E27FC236}">
                <a16:creationId xmlns:a16="http://schemas.microsoft.com/office/drawing/2014/main" id="{68786589-19F4-4AFE-9B96-7875DEF9B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新生入學家長輔導守則</a:t>
            </a:r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171" name="內容版面配置區 2">
            <a:extLst>
              <a:ext uri="{FF2B5EF4-FFF2-40B4-BE49-F238E27FC236}">
                <a16:creationId xmlns:a16="http://schemas.microsoft.com/office/drawing/2014/main" id="{5D3B311E-F354-45DA-95FF-C68251274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輕鬆看待孩子的學習</a:t>
            </a:r>
          </a:p>
          <a:p>
            <a:pPr eaLnBrk="1" hangingPunct="1"/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建立良好的學習態度</a:t>
            </a:r>
            <a:endParaRPr lang="en-US" altLang="zh-TW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    (1)</a:t>
            </a:r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養成正確的寫字姿勢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    (2)</a:t>
            </a:r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督導完成家庭作業</a:t>
            </a:r>
            <a:endParaRPr lang="en-US" altLang="zh-TW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培養的生活習慣</a:t>
            </a:r>
            <a:endParaRPr lang="en-US" altLang="zh-TW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    (1)</a:t>
            </a:r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早睡早起</a:t>
            </a:r>
            <a:endParaRPr lang="en-US" altLang="zh-TW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    (2)</a:t>
            </a:r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訓練獨立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TW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>
            <a:extLst>
              <a:ext uri="{FF2B5EF4-FFF2-40B4-BE49-F238E27FC236}">
                <a16:creationId xmlns:a16="http://schemas.microsoft.com/office/drawing/2014/main" id="{A5CD09B1-AE6E-4CC3-B7DF-D52779622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新生入學家長輔導守則</a:t>
            </a:r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195" name="內容版面配置區 2">
            <a:extLst>
              <a:ext uri="{FF2B5EF4-FFF2-40B4-BE49-F238E27FC236}">
                <a16:creationId xmlns:a16="http://schemas.microsoft.com/office/drawing/2014/main" id="{531067D3-4676-49EF-AFBA-AC560B0BA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適時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有效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良好合理的親師溝通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  確實知道孩子就讀的班級、導師的姓名，以便有需要時可以和老師聯絡。和老師們建立良好的互動關係、保持經常的溝通，幫助孩子的老師，就是幫助您的孩子。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1">
            <a:extLst>
              <a:ext uri="{FF2B5EF4-FFF2-40B4-BE49-F238E27FC236}">
                <a16:creationId xmlns:a16="http://schemas.microsoft.com/office/drawing/2014/main" id="{43DC330F-B18A-4A23-8699-31C2BDB6F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新生入學家長輔導守則</a:t>
            </a:r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219" name="內容版面配置區 2">
            <a:extLst>
              <a:ext uri="{FF2B5EF4-FFF2-40B4-BE49-F238E27FC236}">
                <a16:creationId xmlns:a16="http://schemas.microsoft.com/office/drawing/2014/main" id="{21C99F71-3D45-4A45-AC55-F4C820495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留意合理的管教方式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孩子是大人的縮影，他的一言一行，都是您的縮版，所以千萬別用斥責、詆毀的方式對待他；它需要的是不斷提醒和讚美。堅持您的原則、確定您的標準，緩和您的態度，不吝於讚美，孩子一定會學得好，學得快樂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>
            <a:extLst>
              <a:ext uri="{FF2B5EF4-FFF2-40B4-BE49-F238E27FC236}">
                <a16:creationId xmlns:a16="http://schemas.microsoft.com/office/drawing/2014/main" id="{64C47B7C-C71D-4155-920D-3C6F2BCD4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聽聽您的心聲，與我們聯繫</a:t>
            </a:r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243" name="內容版面配置區 3">
            <a:extLst>
              <a:ext uri="{FF2B5EF4-FFF2-40B4-BE49-F238E27FC236}">
                <a16:creationId xmlns:a16="http://schemas.microsoft.com/office/drawing/2014/main" id="{68D77E4E-7C09-4EB4-8B71-2FA53A124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輔導主任分機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  860 </a:t>
            </a:r>
          </a:p>
          <a:p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特教組長分機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  861</a:t>
            </a:r>
            <a:endParaRPr lang="zh-TW" altLang="zh-TW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輔導組長分機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  862</a:t>
            </a:r>
          </a:p>
          <a:p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專輔教師分機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  865</a:t>
            </a:r>
            <a:b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447</Words>
  <Application>Microsoft Office PowerPoint</Application>
  <PresentationFormat>如螢幕大小 (4:3)</PresentationFormat>
  <Paragraphs>91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Arial</vt:lpstr>
      <vt:lpstr>新細明體</vt:lpstr>
      <vt:lpstr>Calibri</vt:lpstr>
      <vt:lpstr>標楷體</vt:lpstr>
      <vt:lpstr>Office 佈景主題</vt:lpstr>
      <vt:lpstr>110學年度 輔導室業務工作報告</vt:lpstr>
      <vt:lpstr>輔導室110學年度現況簡介</vt:lpstr>
      <vt:lpstr>PowerPoint 簡報</vt:lpstr>
      <vt:lpstr>輔導及特殊教育相關資源</vt:lpstr>
      <vt:lpstr>新生入學家長輔導守則</vt:lpstr>
      <vt:lpstr>新生入學家長輔導守則</vt:lpstr>
      <vt:lpstr>新生入學家長輔導守則</vt:lpstr>
      <vt:lpstr>聽聽您的心聲，與我們聯繫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105學年度輔導室業務工作報告</dc:title>
  <dc:creator>Your User Name</dc:creator>
  <cp:lastModifiedBy>User</cp:lastModifiedBy>
  <cp:revision>16</cp:revision>
  <dcterms:created xsi:type="dcterms:W3CDTF">2016-08-21T04:40:24Z</dcterms:created>
  <dcterms:modified xsi:type="dcterms:W3CDTF">2021-08-12T02:16:07Z</dcterms:modified>
</cp:coreProperties>
</file>