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0" r:id="rId3"/>
    <p:sldId id="281" r:id="rId4"/>
    <p:sldId id="259" r:id="rId5"/>
    <p:sldId id="282" r:id="rId6"/>
    <p:sldId id="283" r:id="rId7"/>
    <p:sldId id="284" r:id="rId8"/>
    <p:sldId id="285" r:id="rId9"/>
    <p:sldId id="263" r:id="rId10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023CF0-CEC2-4618-B93A-EA53858BFDB5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C4410B5B-0157-481B-A0EE-56C93E1F14F4}">
      <dgm:prSet phldrT="[文字]"/>
      <dgm:spPr/>
      <dgm:t>
        <a:bodyPr/>
        <a:lstStyle/>
        <a:p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秘書處</a:t>
          </a:r>
        </a:p>
      </dgm:t>
    </dgm:pt>
    <dgm:pt modelId="{3F1006C4-E1E9-4A6D-831F-24B14604C3EA}" type="parTrans" cxnId="{9BA82724-B0E1-4033-A367-4A9BFC133CBA}">
      <dgm:prSet/>
      <dgm:spPr/>
      <dgm:t>
        <a:bodyPr/>
        <a:lstStyle/>
        <a:p>
          <a:endParaRPr lang="zh-TW" altLang="en-US"/>
        </a:p>
      </dgm:t>
    </dgm:pt>
    <dgm:pt modelId="{984B4E06-3AC2-4634-AC03-2EB1817CF32A}" type="sibTrans" cxnId="{9BA82724-B0E1-4033-A367-4A9BFC133CBA}">
      <dgm:prSet/>
      <dgm:spPr/>
      <dgm:t>
        <a:bodyPr/>
        <a:lstStyle/>
        <a:p>
          <a:endParaRPr lang="zh-TW" altLang="en-US"/>
        </a:p>
      </dgm:t>
    </dgm:pt>
    <dgm:pt modelId="{A4081159-5797-481B-85D4-2BC043EA640C}">
      <dgm:prSet phldrT="[文字]"/>
      <dgm:spPr/>
      <dgm:t>
        <a:bodyPr/>
        <a:lstStyle/>
        <a:p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午推組</a:t>
          </a:r>
        </a:p>
      </dgm:t>
    </dgm:pt>
    <dgm:pt modelId="{8DF5413A-029A-4671-838C-C1D4280F8756}" type="parTrans" cxnId="{36359D8D-858A-4A05-A1B9-3C3E8E6D81CD}">
      <dgm:prSet/>
      <dgm:spPr/>
      <dgm:t>
        <a:bodyPr/>
        <a:lstStyle/>
        <a:p>
          <a:endParaRPr lang="zh-TW" altLang="en-US"/>
        </a:p>
      </dgm:t>
    </dgm:pt>
    <dgm:pt modelId="{86DFFA18-5501-4A8B-B744-8402B86A2921}" type="sibTrans" cxnId="{36359D8D-858A-4A05-A1B9-3C3E8E6D81CD}">
      <dgm:prSet/>
      <dgm:spPr/>
      <dgm:t>
        <a:bodyPr/>
        <a:lstStyle/>
        <a:p>
          <a:endParaRPr lang="zh-TW" altLang="en-US"/>
        </a:p>
      </dgm:t>
    </dgm:pt>
    <dgm:pt modelId="{112DEBF9-9830-49B5-9641-2670EB6688DB}">
      <dgm:prSet phldrT="[文字]"/>
      <dgm:spPr/>
      <dgm:t>
        <a:bodyPr/>
        <a:lstStyle/>
        <a:p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志工大隊</a:t>
          </a:r>
        </a:p>
      </dgm:t>
    </dgm:pt>
    <dgm:pt modelId="{E2731FDE-58BB-4ACB-B171-A1956BFB96E3}" type="parTrans" cxnId="{F12450F5-040C-42FB-8E29-7F48010E512C}">
      <dgm:prSet/>
      <dgm:spPr/>
      <dgm:t>
        <a:bodyPr/>
        <a:lstStyle/>
        <a:p>
          <a:endParaRPr lang="zh-TW" altLang="en-US"/>
        </a:p>
      </dgm:t>
    </dgm:pt>
    <dgm:pt modelId="{C536D6A3-2A9E-45CE-880A-6E64A6A8FF9C}" type="sibTrans" cxnId="{F12450F5-040C-42FB-8E29-7F48010E512C}">
      <dgm:prSet/>
      <dgm:spPr/>
      <dgm:t>
        <a:bodyPr/>
        <a:lstStyle/>
        <a:p>
          <a:endParaRPr lang="zh-TW" altLang="en-US"/>
        </a:p>
      </dgm:t>
    </dgm:pt>
    <dgm:pt modelId="{5A455F97-01FC-4D59-9F89-0DFA5E28E74C}">
      <dgm:prSet/>
      <dgm:spPr/>
      <dgm:t>
        <a:bodyPr/>
        <a:lstStyle/>
        <a:p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財務組</a:t>
          </a:r>
        </a:p>
      </dgm:t>
    </dgm:pt>
    <dgm:pt modelId="{36E8C3BB-F6C9-47AA-9B65-F49804AB618A}" type="parTrans" cxnId="{1EECDE0B-8451-41FB-B7CB-025027B54807}">
      <dgm:prSet/>
      <dgm:spPr/>
      <dgm:t>
        <a:bodyPr/>
        <a:lstStyle/>
        <a:p>
          <a:endParaRPr lang="zh-TW" altLang="en-US"/>
        </a:p>
      </dgm:t>
    </dgm:pt>
    <dgm:pt modelId="{F92306FE-3A5B-49A7-B928-1ADACABC9D7B}" type="sibTrans" cxnId="{1EECDE0B-8451-41FB-B7CB-025027B54807}">
      <dgm:prSet/>
      <dgm:spPr/>
      <dgm:t>
        <a:bodyPr/>
        <a:lstStyle/>
        <a:p>
          <a:endParaRPr lang="zh-TW" altLang="en-US"/>
        </a:p>
      </dgm:t>
    </dgm:pt>
    <dgm:pt modelId="{F3F59788-09AB-4483-B30C-13D1CC3F7A58}">
      <dgm:prSet/>
      <dgm:spPr/>
      <dgm:t>
        <a:bodyPr/>
        <a:lstStyle/>
        <a:p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活動組</a:t>
          </a:r>
        </a:p>
      </dgm:t>
    </dgm:pt>
    <dgm:pt modelId="{D767A54C-16EC-4564-868D-0F916C20901D}" type="parTrans" cxnId="{D466947D-41E3-4E0C-BCB5-D77D46D347EE}">
      <dgm:prSet/>
      <dgm:spPr/>
      <dgm:t>
        <a:bodyPr/>
        <a:lstStyle/>
        <a:p>
          <a:endParaRPr lang="zh-TW" altLang="en-US"/>
        </a:p>
      </dgm:t>
    </dgm:pt>
    <dgm:pt modelId="{71E2DD66-F8D3-4278-B095-C8969F12C92A}" type="sibTrans" cxnId="{D466947D-41E3-4E0C-BCB5-D77D46D347EE}">
      <dgm:prSet/>
      <dgm:spPr/>
      <dgm:t>
        <a:bodyPr/>
        <a:lstStyle/>
        <a:p>
          <a:endParaRPr lang="zh-TW" altLang="en-US"/>
        </a:p>
      </dgm:t>
    </dgm:pt>
    <dgm:pt modelId="{A6483467-D9D5-4B83-AB98-A8FDA474EA26}">
      <dgm:prSet/>
      <dgm:spPr/>
      <dgm:t>
        <a:bodyPr/>
        <a:lstStyle/>
        <a:p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副會長</a:t>
          </a:r>
        </a:p>
      </dgm:t>
    </dgm:pt>
    <dgm:pt modelId="{12EC4036-1E2A-4168-BC1B-29FDB69C9E9A}" type="parTrans" cxnId="{A6187BC0-3A73-4A97-A9E1-583F6C134C78}">
      <dgm:prSet/>
      <dgm:spPr/>
      <dgm:t>
        <a:bodyPr/>
        <a:lstStyle/>
        <a:p>
          <a:endParaRPr lang="zh-TW" altLang="en-US"/>
        </a:p>
      </dgm:t>
    </dgm:pt>
    <dgm:pt modelId="{538D960F-F889-4E2D-A578-A565A5C328C2}" type="sibTrans" cxnId="{A6187BC0-3A73-4A97-A9E1-583F6C134C78}">
      <dgm:prSet/>
      <dgm:spPr/>
      <dgm:t>
        <a:bodyPr/>
        <a:lstStyle/>
        <a:p>
          <a:endParaRPr lang="zh-TW" altLang="en-US"/>
        </a:p>
      </dgm:t>
    </dgm:pt>
    <dgm:pt modelId="{C2DFC99E-9C29-428E-A190-E3501A5AFF9A}">
      <dgm:prSet/>
      <dgm:spPr/>
      <dgm:t>
        <a:bodyPr/>
        <a:lstStyle/>
        <a:p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家長會長</a:t>
          </a:r>
        </a:p>
      </dgm:t>
    </dgm:pt>
    <dgm:pt modelId="{A96E86A4-6D1F-483B-8E3D-28EE682302F7}" type="parTrans" cxnId="{B0D81F9A-26FD-4EE4-B8D0-EEAF9802236D}">
      <dgm:prSet/>
      <dgm:spPr/>
      <dgm:t>
        <a:bodyPr/>
        <a:lstStyle/>
        <a:p>
          <a:endParaRPr lang="zh-TW" altLang="en-US"/>
        </a:p>
      </dgm:t>
    </dgm:pt>
    <dgm:pt modelId="{C3794ECE-FD82-4678-B9D8-80671C0870C0}" type="sibTrans" cxnId="{B0D81F9A-26FD-4EE4-B8D0-EEAF9802236D}">
      <dgm:prSet/>
      <dgm:spPr/>
      <dgm:t>
        <a:bodyPr/>
        <a:lstStyle/>
        <a:p>
          <a:endParaRPr lang="zh-TW" altLang="en-US"/>
        </a:p>
      </dgm:t>
    </dgm:pt>
    <dgm:pt modelId="{9DF3EC17-A51A-4F82-A13E-08B5C4124B90}">
      <dgm:prSet/>
      <dgm:spPr/>
      <dgm:t>
        <a:bodyPr/>
        <a:lstStyle/>
        <a:p>
          <a:r>
            <a:rPr lang="zh-TW" altLang="en-US" b="1" dirty="0">
              <a:latin typeface="標楷體" panose="03000509000000000000" pitchFamily="65" charset="-120"/>
              <a:ea typeface="標楷體" panose="03000509000000000000" pitchFamily="65" charset="-120"/>
            </a:rPr>
            <a:t>校務組</a:t>
          </a:r>
        </a:p>
      </dgm:t>
    </dgm:pt>
    <dgm:pt modelId="{189D429F-159A-4C43-95DF-2CB04E46C27F}" type="parTrans" cxnId="{1828DFBC-3341-43CD-9E98-37BF1931ED58}">
      <dgm:prSet/>
      <dgm:spPr/>
      <dgm:t>
        <a:bodyPr/>
        <a:lstStyle/>
        <a:p>
          <a:endParaRPr lang="zh-TW" altLang="en-US"/>
        </a:p>
      </dgm:t>
    </dgm:pt>
    <dgm:pt modelId="{90222B4F-6057-4DAF-8249-BE9B566F6B1C}" type="sibTrans" cxnId="{1828DFBC-3341-43CD-9E98-37BF1931ED58}">
      <dgm:prSet/>
      <dgm:spPr/>
      <dgm:t>
        <a:bodyPr/>
        <a:lstStyle/>
        <a:p>
          <a:endParaRPr lang="zh-TW" altLang="en-US"/>
        </a:p>
      </dgm:t>
    </dgm:pt>
    <dgm:pt modelId="{174A6BDC-443E-4A15-B0AE-7B22C82F05BA}" type="pres">
      <dgm:prSet presAssocID="{6C023CF0-CEC2-4618-B93A-EA53858BFDB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19E2FC9-2C20-4722-B97C-60BB9975DB3C}" type="pres">
      <dgm:prSet presAssocID="{C2DFC99E-9C29-428E-A190-E3501A5AFF9A}" presName="hierRoot1" presStyleCnt="0"/>
      <dgm:spPr/>
    </dgm:pt>
    <dgm:pt modelId="{F9782641-B325-4B4A-B9F6-51A47B4EC215}" type="pres">
      <dgm:prSet presAssocID="{C2DFC99E-9C29-428E-A190-E3501A5AFF9A}" presName="composite" presStyleCnt="0"/>
      <dgm:spPr/>
    </dgm:pt>
    <dgm:pt modelId="{BDFC03B9-D4CF-49D5-8D60-9DB833C5663E}" type="pres">
      <dgm:prSet presAssocID="{C2DFC99E-9C29-428E-A190-E3501A5AFF9A}" presName="background" presStyleLbl="node0" presStyleIdx="0" presStyleCnt="1"/>
      <dgm:spPr/>
    </dgm:pt>
    <dgm:pt modelId="{06FBE903-837D-4913-8F70-03F67F0CBC86}" type="pres">
      <dgm:prSet presAssocID="{C2DFC99E-9C29-428E-A190-E3501A5AFF9A}" presName="text" presStyleLbl="fgAcc0" presStyleIdx="0" presStyleCnt="1">
        <dgm:presLayoutVars>
          <dgm:chPref val="3"/>
        </dgm:presLayoutVars>
      </dgm:prSet>
      <dgm:spPr/>
    </dgm:pt>
    <dgm:pt modelId="{3F816350-A07F-4760-93CD-A36CFA39FF4E}" type="pres">
      <dgm:prSet presAssocID="{C2DFC99E-9C29-428E-A190-E3501A5AFF9A}" presName="hierChild2" presStyleCnt="0"/>
      <dgm:spPr/>
    </dgm:pt>
    <dgm:pt modelId="{EE649DB4-4D23-4CA0-9858-087AD19E2D01}" type="pres">
      <dgm:prSet presAssocID="{12EC4036-1E2A-4168-BC1B-29FDB69C9E9A}" presName="Name10" presStyleLbl="parChTrans1D2" presStyleIdx="0" presStyleCnt="1"/>
      <dgm:spPr/>
    </dgm:pt>
    <dgm:pt modelId="{918E54B0-ED05-4330-B12C-310BC2850BF5}" type="pres">
      <dgm:prSet presAssocID="{A6483467-D9D5-4B83-AB98-A8FDA474EA26}" presName="hierRoot2" presStyleCnt="0"/>
      <dgm:spPr/>
    </dgm:pt>
    <dgm:pt modelId="{522857AB-C22C-4AC3-B971-A8318A3E13B1}" type="pres">
      <dgm:prSet presAssocID="{A6483467-D9D5-4B83-AB98-A8FDA474EA26}" presName="composite2" presStyleCnt="0"/>
      <dgm:spPr/>
    </dgm:pt>
    <dgm:pt modelId="{B9173DF4-5FC2-4137-983C-76474C2310C4}" type="pres">
      <dgm:prSet presAssocID="{A6483467-D9D5-4B83-AB98-A8FDA474EA26}" presName="background2" presStyleLbl="node2" presStyleIdx="0" presStyleCnt="1"/>
      <dgm:spPr/>
    </dgm:pt>
    <dgm:pt modelId="{38142A2B-2001-403D-B758-968959E437EB}" type="pres">
      <dgm:prSet presAssocID="{A6483467-D9D5-4B83-AB98-A8FDA474EA26}" presName="text2" presStyleLbl="fgAcc2" presStyleIdx="0" presStyleCnt="1">
        <dgm:presLayoutVars>
          <dgm:chPref val="3"/>
        </dgm:presLayoutVars>
      </dgm:prSet>
      <dgm:spPr/>
    </dgm:pt>
    <dgm:pt modelId="{DF4AF5CF-0036-44D9-B6AD-6959AE4AF8AC}" type="pres">
      <dgm:prSet presAssocID="{A6483467-D9D5-4B83-AB98-A8FDA474EA26}" presName="hierChild3" presStyleCnt="0"/>
      <dgm:spPr/>
    </dgm:pt>
    <dgm:pt modelId="{A7B3B3E9-CB3C-4225-BCBC-970416A80898}" type="pres">
      <dgm:prSet presAssocID="{3F1006C4-E1E9-4A6D-831F-24B14604C3EA}" presName="Name17" presStyleLbl="parChTrans1D3" presStyleIdx="0" presStyleCnt="1"/>
      <dgm:spPr/>
    </dgm:pt>
    <dgm:pt modelId="{77CAB41B-6039-439F-8AF2-C5B1C5D21CFE}" type="pres">
      <dgm:prSet presAssocID="{C4410B5B-0157-481B-A0EE-56C93E1F14F4}" presName="hierRoot3" presStyleCnt="0"/>
      <dgm:spPr/>
    </dgm:pt>
    <dgm:pt modelId="{F1B71E26-379F-437D-8AEB-EBE63E38785E}" type="pres">
      <dgm:prSet presAssocID="{C4410B5B-0157-481B-A0EE-56C93E1F14F4}" presName="composite3" presStyleCnt="0"/>
      <dgm:spPr/>
    </dgm:pt>
    <dgm:pt modelId="{6B6B9EB9-FAA4-4932-A4CD-CE1449D27084}" type="pres">
      <dgm:prSet presAssocID="{C4410B5B-0157-481B-A0EE-56C93E1F14F4}" presName="background3" presStyleLbl="node3" presStyleIdx="0" presStyleCnt="1"/>
      <dgm:spPr/>
    </dgm:pt>
    <dgm:pt modelId="{4CA2186F-BB05-43F6-9633-4100DD91C7CA}" type="pres">
      <dgm:prSet presAssocID="{C4410B5B-0157-481B-A0EE-56C93E1F14F4}" presName="text3" presStyleLbl="fgAcc3" presStyleIdx="0" presStyleCnt="1">
        <dgm:presLayoutVars>
          <dgm:chPref val="3"/>
        </dgm:presLayoutVars>
      </dgm:prSet>
      <dgm:spPr/>
    </dgm:pt>
    <dgm:pt modelId="{02ADF205-D8EE-4A1C-AB4D-87BAB59A6D8D}" type="pres">
      <dgm:prSet presAssocID="{C4410B5B-0157-481B-A0EE-56C93E1F14F4}" presName="hierChild4" presStyleCnt="0"/>
      <dgm:spPr/>
    </dgm:pt>
    <dgm:pt modelId="{214A0595-009E-4AFB-8C1A-4A42AB63CCED}" type="pres">
      <dgm:prSet presAssocID="{36E8C3BB-F6C9-47AA-9B65-F49804AB618A}" presName="Name23" presStyleLbl="parChTrans1D4" presStyleIdx="0" presStyleCnt="5"/>
      <dgm:spPr/>
    </dgm:pt>
    <dgm:pt modelId="{819CDC4D-FB4E-4DEA-8387-2319E11B50AB}" type="pres">
      <dgm:prSet presAssocID="{5A455F97-01FC-4D59-9F89-0DFA5E28E74C}" presName="hierRoot4" presStyleCnt="0"/>
      <dgm:spPr/>
    </dgm:pt>
    <dgm:pt modelId="{458E7207-FCCC-49E7-B1D0-EFF7EAFC21F9}" type="pres">
      <dgm:prSet presAssocID="{5A455F97-01FC-4D59-9F89-0DFA5E28E74C}" presName="composite4" presStyleCnt="0"/>
      <dgm:spPr/>
    </dgm:pt>
    <dgm:pt modelId="{0EFC9CAA-CC24-4893-A961-23344BC56742}" type="pres">
      <dgm:prSet presAssocID="{5A455F97-01FC-4D59-9F89-0DFA5E28E74C}" presName="background4" presStyleLbl="node4" presStyleIdx="0" presStyleCnt="5"/>
      <dgm:spPr/>
    </dgm:pt>
    <dgm:pt modelId="{287167F7-075F-4E80-9F7E-CABBA92F4B31}" type="pres">
      <dgm:prSet presAssocID="{5A455F97-01FC-4D59-9F89-0DFA5E28E74C}" presName="text4" presStyleLbl="fgAcc4" presStyleIdx="0" presStyleCnt="5">
        <dgm:presLayoutVars>
          <dgm:chPref val="3"/>
        </dgm:presLayoutVars>
      </dgm:prSet>
      <dgm:spPr/>
    </dgm:pt>
    <dgm:pt modelId="{592E5BFF-5BF9-4F4B-876C-BD827377C19E}" type="pres">
      <dgm:prSet presAssocID="{5A455F97-01FC-4D59-9F89-0DFA5E28E74C}" presName="hierChild5" presStyleCnt="0"/>
      <dgm:spPr/>
    </dgm:pt>
    <dgm:pt modelId="{2010AD8D-4672-4F32-81FE-7F06EE8BE427}" type="pres">
      <dgm:prSet presAssocID="{8DF5413A-029A-4671-838C-C1D4280F8756}" presName="Name23" presStyleLbl="parChTrans1D4" presStyleIdx="1" presStyleCnt="5"/>
      <dgm:spPr/>
    </dgm:pt>
    <dgm:pt modelId="{3CC1689A-6EF8-4224-B5DE-DE39BCEF3468}" type="pres">
      <dgm:prSet presAssocID="{A4081159-5797-481B-85D4-2BC043EA640C}" presName="hierRoot4" presStyleCnt="0"/>
      <dgm:spPr/>
    </dgm:pt>
    <dgm:pt modelId="{0B75C65B-52CF-4C60-966E-C5160866CE28}" type="pres">
      <dgm:prSet presAssocID="{A4081159-5797-481B-85D4-2BC043EA640C}" presName="composite4" presStyleCnt="0"/>
      <dgm:spPr/>
    </dgm:pt>
    <dgm:pt modelId="{45188508-ABBD-4F6F-995A-3FC199CB6176}" type="pres">
      <dgm:prSet presAssocID="{A4081159-5797-481B-85D4-2BC043EA640C}" presName="background4" presStyleLbl="node4" presStyleIdx="1" presStyleCnt="5"/>
      <dgm:spPr/>
    </dgm:pt>
    <dgm:pt modelId="{13CD345C-E514-4EA0-909D-542D0704C06E}" type="pres">
      <dgm:prSet presAssocID="{A4081159-5797-481B-85D4-2BC043EA640C}" presName="text4" presStyleLbl="fgAcc4" presStyleIdx="1" presStyleCnt="5">
        <dgm:presLayoutVars>
          <dgm:chPref val="3"/>
        </dgm:presLayoutVars>
      </dgm:prSet>
      <dgm:spPr/>
    </dgm:pt>
    <dgm:pt modelId="{C768C834-016E-4B5D-832A-E5BA280C7F16}" type="pres">
      <dgm:prSet presAssocID="{A4081159-5797-481B-85D4-2BC043EA640C}" presName="hierChild5" presStyleCnt="0"/>
      <dgm:spPr/>
    </dgm:pt>
    <dgm:pt modelId="{7556965E-9C0B-498E-AAC7-4575588092D4}" type="pres">
      <dgm:prSet presAssocID="{E2731FDE-58BB-4ACB-B171-A1956BFB96E3}" presName="Name23" presStyleLbl="parChTrans1D4" presStyleIdx="2" presStyleCnt="5"/>
      <dgm:spPr/>
    </dgm:pt>
    <dgm:pt modelId="{F74A28FE-E9A2-416C-9CC1-FF8ABDE83EAB}" type="pres">
      <dgm:prSet presAssocID="{112DEBF9-9830-49B5-9641-2670EB6688DB}" presName="hierRoot4" presStyleCnt="0"/>
      <dgm:spPr/>
    </dgm:pt>
    <dgm:pt modelId="{D7985A14-3866-46ED-89FD-4C706E114585}" type="pres">
      <dgm:prSet presAssocID="{112DEBF9-9830-49B5-9641-2670EB6688DB}" presName="composite4" presStyleCnt="0"/>
      <dgm:spPr/>
    </dgm:pt>
    <dgm:pt modelId="{21113070-471E-4E3F-98F1-55B9DE4D70D3}" type="pres">
      <dgm:prSet presAssocID="{112DEBF9-9830-49B5-9641-2670EB6688DB}" presName="background4" presStyleLbl="node4" presStyleIdx="2" presStyleCnt="5"/>
      <dgm:spPr/>
    </dgm:pt>
    <dgm:pt modelId="{92924890-1359-48CE-96DD-8D1845DA6FFA}" type="pres">
      <dgm:prSet presAssocID="{112DEBF9-9830-49B5-9641-2670EB6688DB}" presName="text4" presStyleLbl="fgAcc4" presStyleIdx="2" presStyleCnt="5">
        <dgm:presLayoutVars>
          <dgm:chPref val="3"/>
        </dgm:presLayoutVars>
      </dgm:prSet>
      <dgm:spPr/>
    </dgm:pt>
    <dgm:pt modelId="{10261B93-F8F9-4D47-A93E-606F4CB996BF}" type="pres">
      <dgm:prSet presAssocID="{112DEBF9-9830-49B5-9641-2670EB6688DB}" presName="hierChild5" presStyleCnt="0"/>
      <dgm:spPr/>
    </dgm:pt>
    <dgm:pt modelId="{FA24570A-2CAB-4189-A0C3-104B9629043E}" type="pres">
      <dgm:prSet presAssocID="{189D429F-159A-4C43-95DF-2CB04E46C27F}" presName="Name23" presStyleLbl="parChTrans1D4" presStyleIdx="3" presStyleCnt="5"/>
      <dgm:spPr/>
    </dgm:pt>
    <dgm:pt modelId="{B7DFCCBE-A0B2-418A-A9C2-80B11FF016C3}" type="pres">
      <dgm:prSet presAssocID="{9DF3EC17-A51A-4F82-A13E-08B5C4124B90}" presName="hierRoot4" presStyleCnt="0"/>
      <dgm:spPr/>
    </dgm:pt>
    <dgm:pt modelId="{168D377A-C76F-4683-8634-BC18EFBDB197}" type="pres">
      <dgm:prSet presAssocID="{9DF3EC17-A51A-4F82-A13E-08B5C4124B90}" presName="composite4" presStyleCnt="0"/>
      <dgm:spPr/>
    </dgm:pt>
    <dgm:pt modelId="{253227A2-8014-4DAB-B12F-5CC8BEDDA905}" type="pres">
      <dgm:prSet presAssocID="{9DF3EC17-A51A-4F82-A13E-08B5C4124B90}" presName="background4" presStyleLbl="node4" presStyleIdx="3" presStyleCnt="5"/>
      <dgm:spPr/>
    </dgm:pt>
    <dgm:pt modelId="{A7F8A4D4-85E2-4D51-A0B9-328A81121157}" type="pres">
      <dgm:prSet presAssocID="{9DF3EC17-A51A-4F82-A13E-08B5C4124B90}" presName="text4" presStyleLbl="fgAcc4" presStyleIdx="3" presStyleCnt="5">
        <dgm:presLayoutVars>
          <dgm:chPref val="3"/>
        </dgm:presLayoutVars>
      </dgm:prSet>
      <dgm:spPr/>
    </dgm:pt>
    <dgm:pt modelId="{F416915F-17C5-4533-B088-423940F0FE9E}" type="pres">
      <dgm:prSet presAssocID="{9DF3EC17-A51A-4F82-A13E-08B5C4124B90}" presName="hierChild5" presStyleCnt="0"/>
      <dgm:spPr/>
    </dgm:pt>
    <dgm:pt modelId="{E4452CE0-C6BA-4598-A1BB-A3C96E0152AF}" type="pres">
      <dgm:prSet presAssocID="{D767A54C-16EC-4564-868D-0F916C20901D}" presName="Name23" presStyleLbl="parChTrans1D4" presStyleIdx="4" presStyleCnt="5"/>
      <dgm:spPr/>
    </dgm:pt>
    <dgm:pt modelId="{00D97660-8151-4437-B3AA-30D185C9BE7E}" type="pres">
      <dgm:prSet presAssocID="{F3F59788-09AB-4483-B30C-13D1CC3F7A58}" presName="hierRoot4" presStyleCnt="0"/>
      <dgm:spPr/>
    </dgm:pt>
    <dgm:pt modelId="{64CD4276-9B05-41B6-AF9F-92E5E7F8DF95}" type="pres">
      <dgm:prSet presAssocID="{F3F59788-09AB-4483-B30C-13D1CC3F7A58}" presName="composite4" presStyleCnt="0"/>
      <dgm:spPr/>
    </dgm:pt>
    <dgm:pt modelId="{645030D0-4E26-4D57-8C46-975199AA57A7}" type="pres">
      <dgm:prSet presAssocID="{F3F59788-09AB-4483-B30C-13D1CC3F7A58}" presName="background4" presStyleLbl="node4" presStyleIdx="4" presStyleCnt="5"/>
      <dgm:spPr/>
    </dgm:pt>
    <dgm:pt modelId="{530A1560-CD58-4CAD-BC35-B92FC3BE489A}" type="pres">
      <dgm:prSet presAssocID="{F3F59788-09AB-4483-B30C-13D1CC3F7A58}" presName="text4" presStyleLbl="fgAcc4" presStyleIdx="4" presStyleCnt="5">
        <dgm:presLayoutVars>
          <dgm:chPref val="3"/>
        </dgm:presLayoutVars>
      </dgm:prSet>
      <dgm:spPr/>
    </dgm:pt>
    <dgm:pt modelId="{5C2F8364-FA4B-4B77-88E6-7E37FE969A9B}" type="pres">
      <dgm:prSet presAssocID="{F3F59788-09AB-4483-B30C-13D1CC3F7A58}" presName="hierChild5" presStyleCnt="0"/>
      <dgm:spPr/>
    </dgm:pt>
  </dgm:ptLst>
  <dgm:cxnLst>
    <dgm:cxn modelId="{F7EE9D01-1748-44AF-B37D-6B506FF50899}" type="presOf" srcId="{D767A54C-16EC-4564-868D-0F916C20901D}" destId="{E4452CE0-C6BA-4598-A1BB-A3C96E0152AF}" srcOrd="0" destOrd="0" presId="urn:microsoft.com/office/officeart/2005/8/layout/hierarchy1"/>
    <dgm:cxn modelId="{1EECDE0B-8451-41FB-B7CB-025027B54807}" srcId="{C4410B5B-0157-481B-A0EE-56C93E1F14F4}" destId="{5A455F97-01FC-4D59-9F89-0DFA5E28E74C}" srcOrd="0" destOrd="0" parTransId="{36E8C3BB-F6C9-47AA-9B65-F49804AB618A}" sibTransId="{F92306FE-3A5B-49A7-B928-1ADACABC9D7B}"/>
    <dgm:cxn modelId="{E0A6421E-6D6B-4CF6-A600-9AD3526CB04F}" type="presOf" srcId="{112DEBF9-9830-49B5-9641-2670EB6688DB}" destId="{92924890-1359-48CE-96DD-8D1845DA6FFA}" srcOrd="0" destOrd="0" presId="urn:microsoft.com/office/officeart/2005/8/layout/hierarchy1"/>
    <dgm:cxn modelId="{9BA82724-B0E1-4033-A367-4A9BFC133CBA}" srcId="{A6483467-D9D5-4B83-AB98-A8FDA474EA26}" destId="{C4410B5B-0157-481B-A0EE-56C93E1F14F4}" srcOrd="0" destOrd="0" parTransId="{3F1006C4-E1E9-4A6D-831F-24B14604C3EA}" sibTransId="{984B4E06-3AC2-4634-AC03-2EB1817CF32A}"/>
    <dgm:cxn modelId="{1121D22B-02FA-4422-A640-127A94CEF1EC}" type="presOf" srcId="{A6483467-D9D5-4B83-AB98-A8FDA474EA26}" destId="{38142A2B-2001-403D-B758-968959E437EB}" srcOrd="0" destOrd="0" presId="urn:microsoft.com/office/officeart/2005/8/layout/hierarchy1"/>
    <dgm:cxn modelId="{DAC0B743-908C-4362-90D4-1A815D30DA23}" type="presOf" srcId="{C2DFC99E-9C29-428E-A190-E3501A5AFF9A}" destId="{06FBE903-837D-4913-8F70-03F67F0CBC86}" srcOrd="0" destOrd="0" presId="urn:microsoft.com/office/officeart/2005/8/layout/hierarchy1"/>
    <dgm:cxn modelId="{8E435B64-E1C5-496B-80CD-28C7B2800AF5}" type="presOf" srcId="{36E8C3BB-F6C9-47AA-9B65-F49804AB618A}" destId="{214A0595-009E-4AFB-8C1A-4A42AB63CCED}" srcOrd="0" destOrd="0" presId="urn:microsoft.com/office/officeart/2005/8/layout/hierarchy1"/>
    <dgm:cxn modelId="{A8600A49-ADDE-4F07-97D3-C143A8EEFE60}" type="presOf" srcId="{189D429F-159A-4C43-95DF-2CB04E46C27F}" destId="{FA24570A-2CAB-4189-A0C3-104B9629043E}" srcOrd="0" destOrd="0" presId="urn:microsoft.com/office/officeart/2005/8/layout/hierarchy1"/>
    <dgm:cxn modelId="{0F7E4A75-7489-415D-A7B2-D0C2FF83A336}" type="presOf" srcId="{5A455F97-01FC-4D59-9F89-0DFA5E28E74C}" destId="{287167F7-075F-4E80-9F7E-CABBA92F4B31}" srcOrd="0" destOrd="0" presId="urn:microsoft.com/office/officeart/2005/8/layout/hierarchy1"/>
    <dgm:cxn modelId="{D466947D-41E3-4E0C-BCB5-D77D46D347EE}" srcId="{C4410B5B-0157-481B-A0EE-56C93E1F14F4}" destId="{F3F59788-09AB-4483-B30C-13D1CC3F7A58}" srcOrd="4" destOrd="0" parTransId="{D767A54C-16EC-4564-868D-0F916C20901D}" sibTransId="{71E2DD66-F8D3-4278-B095-C8969F12C92A}"/>
    <dgm:cxn modelId="{FB9D538C-3FF7-4024-887D-0E426208DB12}" type="presOf" srcId="{E2731FDE-58BB-4ACB-B171-A1956BFB96E3}" destId="{7556965E-9C0B-498E-AAC7-4575588092D4}" srcOrd="0" destOrd="0" presId="urn:microsoft.com/office/officeart/2005/8/layout/hierarchy1"/>
    <dgm:cxn modelId="{36359D8D-858A-4A05-A1B9-3C3E8E6D81CD}" srcId="{C4410B5B-0157-481B-A0EE-56C93E1F14F4}" destId="{A4081159-5797-481B-85D4-2BC043EA640C}" srcOrd="1" destOrd="0" parTransId="{8DF5413A-029A-4671-838C-C1D4280F8756}" sibTransId="{86DFFA18-5501-4A8B-B744-8402B86A2921}"/>
    <dgm:cxn modelId="{152B4E97-8A51-41D2-8EBD-63E7FCCF594A}" type="presOf" srcId="{3F1006C4-E1E9-4A6D-831F-24B14604C3EA}" destId="{A7B3B3E9-CB3C-4225-BCBC-970416A80898}" srcOrd="0" destOrd="0" presId="urn:microsoft.com/office/officeart/2005/8/layout/hierarchy1"/>
    <dgm:cxn modelId="{B0D81F9A-26FD-4EE4-B8D0-EEAF9802236D}" srcId="{6C023CF0-CEC2-4618-B93A-EA53858BFDB5}" destId="{C2DFC99E-9C29-428E-A190-E3501A5AFF9A}" srcOrd="0" destOrd="0" parTransId="{A96E86A4-6D1F-483B-8E3D-28EE682302F7}" sibTransId="{C3794ECE-FD82-4678-B9D8-80671C0870C0}"/>
    <dgm:cxn modelId="{DF21129C-E692-44CE-9575-17FD0D0E7E09}" type="presOf" srcId="{6C023CF0-CEC2-4618-B93A-EA53858BFDB5}" destId="{174A6BDC-443E-4A15-B0AE-7B22C82F05BA}" srcOrd="0" destOrd="0" presId="urn:microsoft.com/office/officeart/2005/8/layout/hierarchy1"/>
    <dgm:cxn modelId="{D43A29A7-C981-4D4A-93EA-3AF3059AFAF9}" type="presOf" srcId="{A4081159-5797-481B-85D4-2BC043EA640C}" destId="{13CD345C-E514-4EA0-909D-542D0704C06E}" srcOrd="0" destOrd="0" presId="urn:microsoft.com/office/officeart/2005/8/layout/hierarchy1"/>
    <dgm:cxn modelId="{83F80EAD-52C9-4085-99A3-352DEF639248}" type="presOf" srcId="{C4410B5B-0157-481B-A0EE-56C93E1F14F4}" destId="{4CA2186F-BB05-43F6-9633-4100DD91C7CA}" srcOrd="0" destOrd="0" presId="urn:microsoft.com/office/officeart/2005/8/layout/hierarchy1"/>
    <dgm:cxn modelId="{66E2A2B4-C0F1-4225-AD15-5490977E8B69}" type="presOf" srcId="{12EC4036-1E2A-4168-BC1B-29FDB69C9E9A}" destId="{EE649DB4-4D23-4CA0-9858-087AD19E2D01}" srcOrd="0" destOrd="0" presId="urn:microsoft.com/office/officeart/2005/8/layout/hierarchy1"/>
    <dgm:cxn modelId="{1828DFBC-3341-43CD-9E98-37BF1931ED58}" srcId="{C4410B5B-0157-481B-A0EE-56C93E1F14F4}" destId="{9DF3EC17-A51A-4F82-A13E-08B5C4124B90}" srcOrd="3" destOrd="0" parTransId="{189D429F-159A-4C43-95DF-2CB04E46C27F}" sibTransId="{90222B4F-6057-4DAF-8249-BE9B566F6B1C}"/>
    <dgm:cxn modelId="{A6187BC0-3A73-4A97-A9E1-583F6C134C78}" srcId="{C2DFC99E-9C29-428E-A190-E3501A5AFF9A}" destId="{A6483467-D9D5-4B83-AB98-A8FDA474EA26}" srcOrd="0" destOrd="0" parTransId="{12EC4036-1E2A-4168-BC1B-29FDB69C9E9A}" sibTransId="{538D960F-F889-4E2D-A578-A565A5C328C2}"/>
    <dgm:cxn modelId="{DFA346D2-3E2D-4752-8E4B-D5C0F86E0332}" type="presOf" srcId="{F3F59788-09AB-4483-B30C-13D1CC3F7A58}" destId="{530A1560-CD58-4CAD-BC35-B92FC3BE489A}" srcOrd="0" destOrd="0" presId="urn:microsoft.com/office/officeart/2005/8/layout/hierarchy1"/>
    <dgm:cxn modelId="{1F291CD5-6F38-4C76-92A4-D004481601B8}" type="presOf" srcId="{9DF3EC17-A51A-4F82-A13E-08B5C4124B90}" destId="{A7F8A4D4-85E2-4D51-A0B9-328A81121157}" srcOrd="0" destOrd="0" presId="urn:microsoft.com/office/officeart/2005/8/layout/hierarchy1"/>
    <dgm:cxn modelId="{A59AC5EF-9489-4478-A870-07046F802F68}" type="presOf" srcId="{8DF5413A-029A-4671-838C-C1D4280F8756}" destId="{2010AD8D-4672-4F32-81FE-7F06EE8BE427}" srcOrd="0" destOrd="0" presId="urn:microsoft.com/office/officeart/2005/8/layout/hierarchy1"/>
    <dgm:cxn modelId="{F12450F5-040C-42FB-8E29-7F48010E512C}" srcId="{C4410B5B-0157-481B-A0EE-56C93E1F14F4}" destId="{112DEBF9-9830-49B5-9641-2670EB6688DB}" srcOrd="2" destOrd="0" parTransId="{E2731FDE-58BB-4ACB-B171-A1956BFB96E3}" sibTransId="{C536D6A3-2A9E-45CE-880A-6E64A6A8FF9C}"/>
    <dgm:cxn modelId="{FC5AC7F3-8A25-4FA4-8554-08FE9802AFC4}" type="presParOf" srcId="{174A6BDC-443E-4A15-B0AE-7B22C82F05BA}" destId="{419E2FC9-2C20-4722-B97C-60BB9975DB3C}" srcOrd="0" destOrd="0" presId="urn:microsoft.com/office/officeart/2005/8/layout/hierarchy1"/>
    <dgm:cxn modelId="{3F2B4A81-C19E-4E3D-937C-7ED934B16149}" type="presParOf" srcId="{419E2FC9-2C20-4722-B97C-60BB9975DB3C}" destId="{F9782641-B325-4B4A-B9F6-51A47B4EC215}" srcOrd="0" destOrd="0" presId="urn:microsoft.com/office/officeart/2005/8/layout/hierarchy1"/>
    <dgm:cxn modelId="{F3C69BA7-E9D8-44C3-9A3A-5CA326AE252F}" type="presParOf" srcId="{F9782641-B325-4B4A-B9F6-51A47B4EC215}" destId="{BDFC03B9-D4CF-49D5-8D60-9DB833C5663E}" srcOrd="0" destOrd="0" presId="urn:microsoft.com/office/officeart/2005/8/layout/hierarchy1"/>
    <dgm:cxn modelId="{7E271A2F-136D-4BA7-BF70-ECEF18022C07}" type="presParOf" srcId="{F9782641-B325-4B4A-B9F6-51A47B4EC215}" destId="{06FBE903-837D-4913-8F70-03F67F0CBC86}" srcOrd="1" destOrd="0" presId="urn:microsoft.com/office/officeart/2005/8/layout/hierarchy1"/>
    <dgm:cxn modelId="{F615AE0F-11B1-4EA2-A1C6-4AF7184275E2}" type="presParOf" srcId="{419E2FC9-2C20-4722-B97C-60BB9975DB3C}" destId="{3F816350-A07F-4760-93CD-A36CFA39FF4E}" srcOrd="1" destOrd="0" presId="urn:microsoft.com/office/officeart/2005/8/layout/hierarchy1"/>
    <dgm:cxn modelId="{F2B41358-56FE-4285-A78C-AEA0DCBE885B}" type="presParOf" srcId="{3F816350-A07F-4760-93CD-A36CFA39FF4E}" destId="{EE649DB4-4D23-4CA0-9858-087AD19E2D01}" srcOrd="0" destOrd="0" presId="urn:microsoft.com/office/officeart/2005/8/layout/hierarchy1"/>
    <dgm:cxn modelId="{5167F9B5-C26F-4A78-B794-ABBCDEB0DB6E}" type="presParOf" srcId="{3F816350-A07F-4760-93CD-A36CFA39FF4E}" destId="{918E54B0-ED05-4330-B12C-310BC2850BF5}" srcOrd="1" destOrd="0" presId="urn:microsoft.com/office/officeart/2005/8/layout/hierarchy1"/>
    <dgm:cxn modelId="{10FD9A07-BF98-410D-8422-CF2BDF18632B}" type="presParOf" srcId="{918E54B0-ED05-4330-B12C-310BC2850BF5}" destId="{522857AB-C22C-4AC3-B971-A8318A3E13B1}" srcOrd="0" destOrd="0" presId="urn:microsoft.com/office/officeart/2005/8/layout/hierarchy1"/>
    <dgm:cxn modelId="{68C98F0A-4EDE-4FFE-AD79-4FC896C36EC5}" type="presParOf" srcId="{522857AB-C22C-4AC3-B971-A8318A3E13B1}" destId="{B9173DF4-5FC2-4137-983C-76474C2310C4}" srcOrd="0" destOrd="0" presId="urn:microsoft.com/office/officeart/2005/8/layout/hierarchy1"/>
    <dgm:cxn modelId="{0984F53D-0545-46A7-AFE5-BAF81ADC5030}" type="presParOf" srcId="{522857AB-C22C-4AC3-B971-A8318A3E13B1}" destId="{38142A2B-2001-403D-B758-968959E437EB}" srcOrd="1" destOrd="0" presId="urn:microsoft.com/office/officeart/2005/8/layout/hierarchy1"/>
    <dgm:cxn modelId="{BD4BE1B3-AD3C-4AED-8839-D247846EC870}" type="presParOf" srcId="{918E54B0-ED05-4330-B12C-310BC2850BF5}" destId="{DF4AF5CF-0036-44D9-B6AD-6959AE4AF8AC}" srcOrd="1" destOrd="0" presId="urn:microsoft.com/office/officeart/2005/8/layout/hierarchy1"/>
    <dgm:cxn modelId="{D89F36DD-1DB8-47A8-8CE1-9DB1219EB8F8}" type="presParOf" srcId="{DF4AF5CF-0036-44D9-B6AD-6959AE4AF8AC}" destId="{A7B3B3E9-CB3C-4225-BCBC-970416A80898}" srcOrd="0" destOrd="0" presId="urn:microsoft.com/office/officeart/2005/8/layout/hierarchy1"/>
    <dgm:cxn modelId="{7B88009A-4362-4B7A-A8E9-EE9822DAE351}" type="presParOf" srcId="{DF4AF5CF-0036-44D9-B6AD-6959AE4AF8AC}" destId="{77CAB41B-6039-439F-8AF2-C5B1C5D21CFE}" srcOrd="1" destOrd="0" presId="urn:microsoft.com/office/officeart/2005/8/layout/hierarchy1"/>
    <dgm:cxn modelId="{9032515F-00BC-4DCD-8497-EB5550E07F90}" type="presParOf" srcId="{77CAB41B-6039-439F-8AF2-C5B1C5D21CFE}" destId="{F1B71E26-379F-437D-8AEB-EBE63E38785E}" srcOrd="0" destOrd="0" presId="urn:microsoft.com/office/officeart/2005/8/layout/hierarchy1"/>
    <dgm:cxn modelId="{795C8D6C-EC1C-445B-A43E-9FCE7BCC1FBC}" type="presParOf" srcId="{F1B71E26-379F-437D-8AEB-EBE63E38785E}" destId="{6B6B9EB9-FAA4-4932-A4CD-CE1449D27084}" srcOrd="0" destOrd="0" presId="urn:microsoft.com/office/officeart/2005/8/layout/hierarchy1"/>
    <dgm:cxn modelId="{9F73C221-422A-43C6-A406-D9F786096176}" type="presParOf" srcId="{F1B71E26-379F-437D-8AEB-EBE63E38785E}" destId="{4CA2186F-BB05-43F6-9633-4100DD91C7CA}" srcOrd="1" destOrd="0" presId="urn:microsoft.com/office/officeart/2005/8/layout/hierarchy1"/>
    <dgm:cxn modelId="{C3E8AF49-CC29-4C8B-B4B3-FEC5A56D7BFB}" type="presParOf" srcId="{77CAB41B-6039-439F-8AF2-C5B1C5D21CFE}" destId="{02ADF205-D8EE-4A1C-AB4D-87BAB59A6D8D}" srcOrd="1" destOrd="0" presId="urn:microsoft.com/office/officeart/2005/8/layout/hierarchy1"/>
    <dgm:cxn modelId="{79C13DE5-3273-4910-8093-E6EAA672FFA3}" type="presParOf" srcId="{02ADF205-D8EE-4A1C-AB4D-87BAB59A6D8D}" destId="{214A0595-009E-4AFB-8C1A-4A42AB63CCED}" srcOrd="0" destOrd="0" presId="urn:microsoft.com/office/officeart/2005/8/layout/hierarchy1"/>
    <dgm:cxn modelId="{8BF86454-06E4-4E75-9481-39BB1E7A0921}" type="presParOf" srcId="{02ADF205-D8EE-4A1C-AB4D-87BAB59A6D8D}" destId="{819CDC4D-FB4E-4DEA-8387-2319E11B50AB}" srcOrd="1" destOrd="0" presId="urn:microsoft.com/office/officeart/2005/8/layout/hierarchy1"/>
    <dgm:cxn modelId="{44291912-EE78-401B-AD1A-CDBB68B17E64}" type="presParOf" srcId="{819CDC4D-FB4E-4DEA-8387-2319E11B50AB}" destId="{458E7207-FCCC-49E7-B1D0-EFF7EAFC21F9}" srcOrd="0" destOrd="0" presId="urn:microsoft.com/office/officeart/2005/8/layout/hierarchy1"/>
    <dgm:cxn modelId="{73F12651-9847-4DF4-9D27-FDFC11FCF9E8}" type="presParOf" srcId="{458E7207-FCCC-49E7-B1D0-EFF7EAFC21F9}" destId="{0EFC9CAA-CC24-4893-A961-23344BC56742}" srcOrd="0" destOrd="0" presId="urn:microsoft.com/office/officeart/2005/8/layout/hierarchy1"/>
    <dgm:cxn modelId="{BB15E9DF-6B67-40C9-925E-61B4289607BC}" type="presParOf" srcId="{458E7207-FCCC-49E7-B1D0-EFF7EAFC21F9}" destId="{287167F7-075F-4E80-9F7E-CABBA92F4B31}" srcOrd="1" destOrd="0" presId="urn:microsoft.com/office/officeart/2005/8/layout/hierarchy1"/>
    <dgm:cxn modelId="{C24C1087-F3D5-4A9C-A80E-99EAAC79E980}" type="presParOf" srcId="{819CDC4D-FB4E-4DEA-8387-2319E11B50AB}" destId="{592E5BFF-5BF9-4F4B-876C-BD827377C19E}" srcOrd="1" destOrd="0" presId="urn:microsoft.com/office/officeart/2005/8/layout/hierarchy1"/>
    <dgm:cxn modelId="{07B66C68-AF2C-4C42-89BF-0376224C7FA9}" type="presParOf" srcId="{02ADF205-D8EE-4A1C-AB4D-87BAB59A6D8D}" destId="{2010AD8D-4672-4F32-81FE-7F06EE8BE427}" srcOrd="2" destOrd="0" presId="urn:microsoft.com/office/officeart/2005/8/layout/hierarchy1"/>
    <dgm:cxn modelId="{34E4B904-F630-4179-90E0-6121D4CDC5F5}" type="presParOf" srcId="{02ADF205-D8EE-4A1C-AB4D-87BAB59A6D8D}" destId="{3CC1689A-6EF8-4224-B5DE-DE39BCEF3468}" srcOrd="3" destOrd="0" presId="urn:microsoft.com/office/officeart/2005/8/layout/hierarchy1"/>
    <dgm:cxn modelId="{518D2744-805F-4DD0-8F0B-F94A76A87AD1}" type="presParOf" srcId="{3CC1689A-6EF8-4224-B5DE-DE39BCEF3468}" destId="{0B75C65B-52CF-4C60-966E-C5160866CE28}" srcOrd="0" destOrd="0" presId="urn:microsoft.com/office/officeart/2005/8/layout/hierarchy1"/>
    <dgm:cxn modelId="{F045D281-D99D-44BC-AA9D-F9C8F3A0F4FC}" type="presParOf" srcId="{0B75C65B-52CF-4C60-966E-C5160866CE28}" destId="{45188508-ABBD-4F6F-995A-3FC199CB6176}" srcOrd="0" destOrd="0" presId="urn:microsoft.com/office/officeart/2005/8/layout/hierarchy1"/>
    <dgm:cxn modelId="{1B38DBE8-8AD7-47BA-A52D-13CEE4FCD4E3}" type="presParOf" srcId="{0B75C65B-52CF-4C60-966E-C5160866CE28}" destId="{13CD345C-E514-4EA0-909D-542D0704C06E}" srcOrd="1" destOrd="0" presId="urn:microsoft.com/office/officeart/2005/8/layout/hierarchy1"/>
    <dgm:cxn modelId="{BB73E2F5-696A-4613-B507-5AECFA08C647}" type="presParOf" srcId="{3CC1689A-6EF8-4224-B5DE-DE39BCEF3468}" destId="{C768C834-016E-4B5D-832A-E5BA280C7F16}" srcOrd="1" destOrd="0" presId="urn:microsoft.com/office/officeart/2005/8/layout/hierarchy1"/>
    <dgm:cxn modelId="{21A348BC-FECB-4F3A-AE0E-D024285C4C80}" type="presParOf" srcId="{02ADF205-D8EE-4A1C-AB4D-87BAB59A6D8D}" destId="{7556965E-9C0B-498E-AAC7-4575588092D4}" srcOrd="4" destOrd="0" presId="urn:microsoft.com/office/officeart/2005/8/layout/hierarchy1"/>
    <dgm:cxn modelId="{363C97D8-1C02-442B-AB95-4AAC8B149047}" type="presParOf" srcId="{02ADF205-D8EE-4A1C-AB4D-87BAB59A6D8D}" destId="{F74A28FE-E9A2-416C-9CC1-FF8ABDE83EAB}" srcOrd="5" destOrd="0" presId="urn:microsoft.com/office/officeart/2005/8/layout/hierarchy1"/>
    <dgm:cxn modelId="{8E25DBF2-CB22-436B-96F1-62E470A6E2DA}" type="presParOf" srcId="{F74A28FE-E9A2-416C-9CC1-FF8ABDE83EAB}" destId="{D7985A14-3866-46ED-89FD-4C706E114585}" srcOrd="0" destOrd="0" presId="urn:microsoft.com/office/officeart/2005/8/layout/hierarchy1"/>
    <dgm:cxn modelId="{34BC0314-8752-4000-852C-076104DAB9E5}" type="presParOf" srcId="{D7985A14-3866-46ED-89FD-4C706E114585}" destId="{21113070-471E-4E3F-98F1-55B9DE4D70D3}" srcOrd="0" destOrd="0" presId="urn:microsoft.com/office/officeart/2005/8/layout/hierarchy1"/>
    <dgm:cxn modelId="{6073E0A1-118C-4D17-A0B5-A037197CF2D5}" type="presParOf" srcId="{D7985A14-3866-46ED-89FD-4C706E114585}" destId="{92924890-1359-48CE-96DD-8D1845DA6FFA}" srcOrd="1" destOrd="0" presId="urn:microsoft.com/office/officeart/2005/8/layout/hierarchy1"/>
    <dgm:cxn modelId="{74FDB61F-12A6-4CD0-B34A-4F4DEBCD7E04}" type="presParOf" srcId="{F74A28FE-E9A2-416C-9CC1-FF8ABDE83EAB}" destId="{10261B93-F8F9-4D47-A93E-606F4CB996BF}" srcOrd="1" destOrd="0" presId="urn:microsoft.com/office/officeart/2005/8/layout/hierarchy1"/>
    <dgm:cxn modelId="{CA604FF4-F83F-4D41-B4B3-A99EE9D0829C}" type="presParOf" srcId="{02ADF205-D8EE-4A1C-AB4D-87BAB59A6D8D}" destId="{FA24570A-2CAB-4189-A0C3-104B9629043E}" srcOrd="6" destOrd="0" presId="urn:microsoft.com/office/officeart/2005/8/layout/hierarchy1"/>
    <dgm:cxn modelId="{432E5242-67F9-44CC-91F0-223D7CF13518}" type="presParOf" srcId="{02ADF205-D8EE-4A1C-AB4D-87BAB59A6D8D}" destId="{B7DFCCBE-A0B2-418A-A9C2-80B11FF016C3}" srcOrd="7" destOrd="0" presId="urn:microsoft.com/office/officeart/2005/8/layout/hierarchy1"/>
    <dgm:cxn modelId="{7C8CF050-4ED8-4AC3-BAF1-70256DD60C26}" type="presParOf" srcId="{B7DFCCBE-A0B2-418A-A9C2-80B11FF016C3}" destId="{168D377A-C76F-4683-8634-BC18EFBDB197}" srcOrd="0" destOrd="0" presId="urn:microsoft.com/office/officeart/2005/8/layout/hierarchy1"/>
    <dgm:cxn modelId="{836BFDB2-09A5-4D65-8BEA-17CA041E5C18}" type="presParOf" srcId="{168D377A-C76F-4683-8634-BC18EFBDB197}" destId="{253227A2-8014-4DAB-B12F-5CC8BEDDA905}" srcOrd="0" destOrd="0" presId="urn:microsoft.com/office/officeart/2005/8/layout/hierarchy1"/>
    <dgm:cxn modelId="{D0F3D9E4-D4BF-4D58-B603-8C5CF3352FB2}" type="presParOf" srcId="{168D377A-C76F-4683-8634-BC18EFBDB197}" destId="{A7F8A4D4-85E2-4D51-A0B9-328A81121157}" srcOrd="1" destOrd="0" presId="urn:microsoft.com/office/officeart/2005/8/layout/hierarchy1"/>
    <dgm:cxn modelId="{49E4E996-E611-42C1-A1DB-3F4CEC5AC6A2}" type="presParOf" srcId="{B7DFCCBE-A0B2-418A-A9C2-80B11FF016C3}" destId="{F416915F-17C5-4533-B088-423940F0FE9E}" srcOrd="1" destOrd="0" presId="urn:microsoft.com/office/officeart/2005/8/layout/hierarchy1"/>
    <dgm:cxn modelId="{91C223CD-707C-4852-9CDE-E2505179F749}" type="presParOf" srcId="{02ADF205-D8EE-4A1C-AB4D-87BAB59A6D8D}" destId="{E4452CE0-C6BA-4598-A1BB-A3C96E0152AF}" srcOrd="8" destOrd="0" presId="urn:microsoft.com/office/officeart/2005/8/layout/hierarchy1"/>
    <dgm:cxn modelId="{230944BA-C3E4-41F0-90C2-F05F06424F02}" type="presParOf" srcId="{02ADF205-D8EE-4A1C-AB4D-87BAB59A6D8D}" destId="{00D97660-8151-4437-B3AA-30D185C9BE7E}" srcOrd="9" destOrd="0" presId="urn:microsoft.com/office/officeart/2005/8/layout/hierarchy1"/>
    <dgm:cxn modelId="{E31408EC-17FB-4A1E-924C-8786B4D177C6}" type="presParOf" srcId="{00D97660-8151-4437-B3AA-30D185C9BE7E}" destId="{64CD4276-9B05-41B6-AF9F-92E5E7F8DF95}" srcOrd="0" destOrd="0" presId="urn:microsoft.com/office/officeart/2005/8/layout/hierarchy1"/>
    <dgm:cxn modelId="{E002992D-571B-4E82-A9C0-139D638510D8}" type="presParOf" srcId="{64CD4276-9B05-41B6-AF9F-92E5E7F8DF95}" destId="{645030D0-4E26-4D57-8C46-975199AA57A7}" srcOrd="0" destOrd="0" presId="urn:microsoft.com/office/officeart/2005/8/layout/hierarchy1"/>
    <dgm:cxn modelId="{D9420848-A333-4E93-8242-DF1A8D75EE5E}" type="presParOf" srcId="{64CD4276-9B05-41B6-AF9F-92E5E7F8DF95}" destId="{530A1560-CD58-4CAD-BC35-B92FC3BE489A}" srcOrd="1" destOrd="0" presId="urn:microsoft.com/office/officeart/2005/8/layout/hierarchy1"/>
    <dgm:cxn modelId="{51AC9607-6596-4DB6-A01A-46A65C2FEE72}" type="presParOf" srcId="{00D97660-8151-4437-B3AA-30D185C9BE7E}" destId="{5C2F8364-FA4B-4B77-88E6-7E37FE969A9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452CE0-C6BA-4598-A1BB-A3C96E0152AF}">
      <dsp:nvSpPr>
        <dsp:cNvPr id="0" name=""/>
        <dsp:cNvSpPr/>
      </dsp:nvSpPr>
      <dsp:spPr>
        <a:xfrm>
          <a:off x="3922486" y="3416932"/>
          <a:ext cx="3254135" cy="387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843"/>
              </a:lnTo>
              <a:lnTo>
                <a:pt x="3254135" y="263843"/>
              </a:lnTo>
              <a:lnTo>
                <a:pt x="3254135" y="3871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24570A-2CAB-4189-A0C3-104B9629043E}">
      <dsp:nvSpPr>
        <dsp:cNvPr id="0" name=""/>
        <dsp:cNvSpPr/>
      </dsp:nvSpPr>
      <dsp:spPr>
        <a:xfrm>
          <a:off x="3922486" y="3416932"/>
          <a:ext cx="1627067" cy="387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843"/>
              </a:lnTo>
              <a:lnTo>
                <a:pt x="1627067" y="263843"/>
              </a:lnTo>
              <a:lnTo>
                <a:pt x="1627067" y="3871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56965E-9C0B-498E-AAC7-4575588092D4}">
      <dsp:nvSpPr>
        <dsp:cNvPr id="0" name=""/>
        <dsp:cNvSpPr/>
      </dsp:nvSpPr>
      <dsp:spPr>
        <a:xfrm>
          <a:off x="3876766" y="3416932"/>
          <a:ext cx="91440" cy="3871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1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10AD8D-4672-4F32-81FE-7F06EE8BE427}">
      <dsp:nvSpPr>
        <dsp:cNvPr id="0" name=""/>
        <dsp:cNvSpPr/>
      </dsp:nvSpPr>
      <dsp:spPr>
        <a:xfrm>
          <a:off x="2295418" y="3416932"/>
          <a:ext cx="1627067" cy="387168"/>
        </a:xfrm>
        <a:custGeom>
          <a:avLst/>
          <a:gdLst/>
          <a:ahLst/>
          <a:cxnLst/>
          <a:rect l="0" t="0" r="0" b="0"/>
          <a:pathLst>
            <a:path>
              <a:moveTo>
                <a:pt x="1627067" y="0"/>
              </a:moveTo>
              <a:lnTo>
                <a:pt x="1627067" y="263843"/>
              </a:lnTo>
              <a:lnTo>
                <a:pt x="0" y="263843"/>
              </a:lnTo>
              <a:lnTo>
                <a:pt x="0" y="3871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A0595-009E-4AFB-8C1A-4A42AB63CCED}">
      <dsp:nvSpPr>
        <dsp:cNvPr id="0" name=""/>
        <dsp:cNvSpPr/>
      </dsp:nvSpPr>
      <dsp:spPr>
        <a:xfrm>
          <a:off x="668350" y="3416932"/>
          <a:ext cx="3254135" cy="387168"/>
        </a:xfrm>
        <a:custGeom>
          <a:avLst/>
          <a:gdLst/>
          <a:ahLst/>
          <a:cxnLst/>
          <a:rect l="0" t="0" r="0" b="0"/>
          <a:pathLst>
            <a:path>
              <a:moveTo>
                <a:pt x="3254135" y="0"/>
              </a:moveTo>
              <a:lnTo>
                <a:pt x="3254135" y="263843"/>
              </a:lnTo>
              <a:lnTo>
                <a:pt x="0" y="263843"/>
              </a:lnTo>
              <a:lnTo>
                <a:pt x="0" y="3871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B3B3E9-CB3C-4225-BCBC-970416A80898}">
      <dsp:nvSpPr>
        <dsp:cNvPr id="0" name=""/>
        <dsp:cNvSpPr/>
      </dsp:nvSpPr>
      <dsp:spPr>
        <a:xfrm>
          <a:off x="3876766" y="2184428"/>
          <a:ext cx="91440" cy="3871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168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649DB4-4D23-4CA0-9858-087AD19E2D01}">
      <dsp:nvSpPr>
        <dsp:cNvPr id="0" name=""/>
        <dsp:cNvSpPr/>
      </dsp:nvSpPr>
      <dsp:spPr>
        <a:xfrm>
          <a:off x="3876766" y="951924"/>
          <a:ext cx="91440" cy="3871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16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FC03B9-D4CF-49D5-8D60-9DB833C5663E}">
      <dsp:nvSpPr>
        <dsp:cNvPr id="0" name=""/>
        <dsp:cNvSpPr/>
      </dsp:nvSpPr>
      <dsp:spPr>
        <a:xfrm>
          <a:off x="3256867" y="106588"/>
          <a:ext cx="1331237" cy="845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FBE903-837D-4913-8F70-03F67F0CBC86}">
      <dsp:nvSpPr>
        <dsp:cNvPr id="0" name=""/>
        <dsp:cNvSpPr/>
      </dsp:nvSpPr>
      <dsp:spPr>
        <a:xfrm>
          <a:off x="3404782" y="247108"/>
          <a:ext cx="1331237" cy="84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家長會長</a:t>
          </a:r>
        </a:p>
      </dsp:txBody>
      <dsp:txXfrm>
        <a:off x="3429541" y="271867"/>
        <a:ext cx="1281719" cy="795817"/>
      </dsp:txXfrm>
    </dsp:sp>
    <dsp:sp modelId="{B9173DF4-5FC2-4137-983C-76474C2310C4}">
      <dsp:nvSpPr>
        <dsp:cNvPr id="0" name=""/>
        <dsp:cNvSpPr/>
      </dsp:nvSpPr>
      <dsp:spPr>
        <a:xfrm>
          <a:off x="3256867" y="1339092"/>
          <a:ext cx="1331237" cy="845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142A2B-2001-403D-B758-968959E437EB}">
      <dsp:nvSpPr>
        <dsp:cNvPr id="0" name=""/>
        <dsp:cNvSpPr/>
      </dsp:nvSpPr>
      <dsp:spPr>
        <a:xfrm>
          <a:off x="3404782" y="1479611"/>
          <a:ext cx="1331237" cy="84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副會長</a:t>
          </a:r>
        </a:p>
      </dsp:txBody>
      <dsp:txXfrm>
        <a:off x="3429541" y="1504370"/>
        <a:ext cx="1281719" cy="795817"/>
      </dsp:txXfrm>
    </dsp:sp>
    <dsp:sp modelId="{6B6B9EB9-FAA4-4932-A4CD-CE1449D27084}">
      <dsp:nvSpPr>
        <dsp:cNvPr id="0" name=""/>
        <dsp:cNvSpPr/>
      </dsp:nvSpPr>
      <dsp:spPr>
        <a:xfrm>
          <a:off x="3256867" y="2571596"/>
          <a:ext cx="1331237" cy="845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A2186F-BB05-43F6-9633-4100DD91C7CA}">
      <dsp:nvSpPr>
        <dsp:cNvPr id="0" name=""/>
        <dsp:cNvSpPr/>
      </dsp:nvSpPr>
      <dsp:spPr>
        <a:xfrm>
          <a:off x="3404782" y="2712115"/>
          <a:ext cx="1331237" cy="84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秘書處</a:t>
          </a:r>
        </a:p>
      </dsp:txBody>
      <dsp:txXfrm>
        <a:off x="3429541" y="2736874"/>
        <a:ext cx="1281719" cy="795817"/>
      </dsp:txXfrm>
    </dsp:sp>
    <dsp:sp modelId="{0EFC9CAA-CC24-4893-A961-23344BC56742}">
      <dsp:nvSpPr>
        <dsp:cNvPr id="0" name=""/>
        <dsp:cNvSpPr/>
      </dsp:nvSpPr>
      <dsp:spPr>
        <a:xfrm>
          <a:off x="2731" y="3804100"/>
          <a:ext cx="1331237" cy="845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7167F7-075F-4E80-9F7E-CABBA92F4B31}">
      <dsp:nvSpPr>
        <dsp:cNvPr id="0" name=""/>
        <dsp:cNvSpPr/>
      </dsp:nvSpPr>
      <dsp:spPr>
        <a:xfrm>
          <a:off x="150647" y="3944619"/>
          <a:ext cx="1331237" cy="84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財務組</a:t>
          </a:r>
        </a:p>
      </dsp:txBody>
      <dsp:txXfrm>
        <a:off x="175406" y="3969378"/>
        <a:ext cx="1281719" cy="795817"/>
      </dsp:txXfrm>
    </dsp:sp>
    <dsp:sp modelId="{45188508-ABBD-4F6F-995A-3FC199CB6176}">
      <dsp:nvSpPr>
        <dsp:cNvPr id="0" name=""/>
        <dsp:cNvSpPr/>
      </dsp:nvSpPr>
      <dsp:spPr>
        <a:xfrm>
          <a:off x="1629799" y="3804100"/>
          <a:ext cx="1331237" cy="845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CD345C-E514-4EA0-909D-542D0704C06E}">
      <dsp:nvSpPr>
        <dsp:cNvPr id="0" name=""/>
        <dsp:cNvSpPr/>
      </dsp:nvSpPr>
      <dsp:spPr>
        <a:xfrm>
          <a:off x="1777715" y="3944619"/>
          <a:ext cx="1331237" cy="84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午推組</a:t>
          </a:r>
        </a:p>
      </dsp:txBody>
      <dsp:txXfrm>
        <a:off x="1802474" y="3969378"/>
        <a:ext cx="1281719" cy="795817"/>
      </dsp:txXfrm>
    </dsp:sp>
    <dsp:sp modelId="{21113070-471E-4E3F-98F1-55B9DE4D70D3}">
      <dsp:nvSpPr>
        <dsp:cNvPr id="0" name=""/>
        <dsp:cNvSpPr/>
      </dsp:nvSpPr>
      <dsp:spPr>
        <a:xfrm>
          <a:off x="3256867" y="3804100"/>
          <a:ext cx="1331237" cy="845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2924890-1359-48CE-96DD-8D1845DA6FFA}">
      <dsp:nvSpPr>
        <dsp:cNvPr id="0" name=""/>
        <dsp:cNvSpPr/>
      </dsp:nvSpPr>
      <dsp:spPr>
        <a:xfrm>
          <a:off x="3404782" y="3944619"/>
          <a:ext cx="1331237" cy="84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志工大隊</a:t>
          </a:r>
        </a:p>
      </dsp:txBody>
      <dsp:txXfrm>
        <a:off x="3429541" y="3969378"/>
        <a:ext cx="1281719" cy="795817"/>
      </dsp:txXfrm>
    </dsp:sp>
    <dsp:sp modelId="{253227A2-8014-4DAB-B12F-5CC8BEDDA905}">
      <dsp:nvSpPr>
        <dsp:cNvPr id="0" name=""/>
        <dsp:cNvSpPr/>
      </dsp:nvSpPr>
      <dsp:spPr>
        <a:xfrm>
          <a:off x="4883935" y="3804100"/>
          <a:ext cx="1331237" cy="845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F8A4D4-85E2-4D51-A0B9-328A81121157}">
      <dsp:nvSpPr>
        <dsp:cNvPr id="0" name=""/>
        <dsp:cNvSpPr/>
      </dsp:nvSpPr>
      <dsp:spPr>
        <a:xfrm>
          <a:off x="5031850" y="3944619"/>
          <a:ext cx="1331237" cy="84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校務組</a:t>
          </a:r>
        </a:p>
      </dsp:txBody>
      <dsp:txXfrm>
        <a:off x="5056609" y="3969378"/>
        <a:ext cx="1281719" cy="795817"/>
      </dsp:txXfrm>
    </dsp:sp>
    <dsp:sp modelId="{645030D0-4E26-4D57-8C46-975199AA57A7}">
      <dsp:nvSpPr>
        <dsp:cNvPr id="0" name=""/>
        <dsp:cNvSpPr/>
      </dsp:nvSpPr>
      <dsp:spPr>
        <a:xfrm>
          <a:off x="6511003" y="3804100"/>
          <a:ext cx="1331237" cy="8453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alpha val="48000"/>
              <a:satMod val="105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0A1560-CD58-4CAD-BC35-B92FC3BE489A}">
      <dsp:nvSpPr>
        <dsp:cNvPr id="0" name=""/>
        <dsp:cNvSpPr/>
      </dsp:nvSpPr>
      <dsp:spPr>
        <a:xfrm>
          <a:off x="6658918" y="3944619"/>
          <a:ext cx="1331237" cy="8453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100" b="1" kern="1200" dirty="0">
              <a:latin typeface="標楷體" panose="03000509000000000000" pitchFamily="65" charset="-120"/>
              <a:ea typeface="標楷體" panose="03000509000000000000" pitchFamily="65" charset="-120"/>
            </a:rPr>
            <a:t>活動組</a:t>
          </a:r>
        </a:p>
      </dsp:txBody>
      <dsp:txXfrm>
        <a:off x="6683677" y="3969378"/>
        <a:ext cx="1281719" cy="795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7EAC38-1CD1-406E-9C57-DA78613E9F04}" type="datetimeFigureOut">
              <a:rPr lang="zh-TW" altLang="en-US" smtClean="0"/>
              <a:t>2021/8/13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4EB7A8-8B04-443E-B8D5-8804D34840B8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3602360" cy="282841"/>
          </a:xfrm>
        </p:spPr>
        <p:txBody>
          <a:bodyPr>
            <a:normAutofit fontScale="90000"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楊明國小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學年家長會報告</a:t>
            </a:r>
          </a:p>
        </p:txBody>
      </p:sp>
      <p:sp>
        <p:nvSpPr>
          <p:cNvPr id="3" name="副標題 2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1104271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報告人：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黃興國 會長</a:t>
            </a:r>
          </a:p>
        </p:txBody>
      </p:sp>
      <p:pic>
        <p:nvPicPr>
          <p:cNvPr id="6" name="圖片版面配置區 5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07" r="7707"/>
          <a:stretch>
            <a:fillRect/>
          </a:stretch>
        </p:blipFill>
        <p:spPr>
          <a:xfrm rot="420000">
            <a:off x="3426228" y="1247453"/>
            <a:ext cx="4617720" cy="3931920"/>
          </a:xfrm>
        </p:spPr>
      </p:pic>
    </p:spTree>
    <p:extLst>
      <p:ext uri="{BB962C8B-B14F-4D97-AF65-F5344CB8AC3E}">
        <p14:creationId xmlns:p14="http://schemas.microsoft.com/office/powerpoint/2010/main" val="3884870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所稱家長，係指學校在學學生之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父母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養父母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或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監護人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家長會分為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班級家長會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班親會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家長代表大會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家長委員會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常務委員會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開學後三週內召開班親會。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開學後一個月內召開家長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出席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大會，由大會產生家長委員、常務委員及家長會長，成立本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年度家長會組織。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284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開會次數：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親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：一學年一次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 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9/14 (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 19:00~21:00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家長代表大會：一學年一次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開學初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家長委員會：一學年一次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開學初，與家長代表大會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 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同時召開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576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常務委員會：一學年四次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上下學期各二次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，遇緊急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事項再召開臨時會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與家長委員會合併開會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571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家長會組織及編制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 vert="horz">
            <a:normAutofit/>
          </a:bodyPr>
          <a:lstStyle/>
          <a:p>
            <a:endParaRPr lang="en-US" altLang="zh-TW" dirty="0"/>
          </a:p>
          <a:p>
            <a:pPr marL="0" lvl="0" indent="0">
              <a:buClr>
                <a:srgbClr val="0BD0D9"/>
              </a:buClr>
              <a:buNone/>
            </a:pPr>
            <a:endParaRPr lang="en-US" altLang="zh-TW" sz="3600" dirty="0">
              <a:solidFill>
                <a:prstClr val="black"/>
              </a:solidFill>
            </a:endParaRPr>
          </a:p>
          <a:p>
            <a:pPr marL="0" lvl="0" indent="0">
              <a:buClr>
                <a:srgbClr val="0BD0D9"/>
              </a:buClr>
              <a:buNone/>
            </a:pPr>
            <a:endParaRPr lang="zh-TW" altLang="en-US" sz="2500" dirty="0">
              <a:solidFill>
                <a:prstClr val="black"/>
              </a:solidFill>
            </a:endParaRPr>
          </a:p>
          <a:p>
            <a:pPr marL="0" lvl="0" indent="0">
              <a:buClr>
                <a:srgbClr val="0BD0D9"/>
              </a:buClr>
              <a:buNone/>
            </a:pPr>
            <a:endParaRPr lang="en-US" altLang="zh-TW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zh-TW" altLang="en-US" sz="3600" dirty="0"/>
              <a:t>                          </a:t>
            </a:r>
            <a:endParaRPr lang="zh-TW" altLang="en-US" dirty="0"/>
          </a:p>
        </p:txBody>
      </p:sp>
      <p:graphicFrame>
        <p:nvGraphicFramePr>
          <p:cNvPr id="32" name="資料庫圖表 31"/>
          <p:cNvGraphicFramePr/>
          <p:nvPr>
            <p:extLst>
              <p:ext uri="{D42A27DB-BD31-4B8C-83A1-F6EECF244321}">
                <p14:modId xmlns:p14="http://schemas.microsoft.com/office/powerpoint/2010/main" val="1018192176"/>
              </p:ext>
            </p:extLst>
          </p:nvPr>
        </p:nvGraphicFramePr>
        <p:xfrm>
          <a:off x="611560" y="1628800"/>
          <a:ext cx="79928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361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5069549"/>
              </p:ext>
            </p:extLst>
          </p:nvPr>
        </p:nvGraphicFramePr>
        <p:xfrm>
          <a:off x="539552" y="2060848"/>
          <a:ext cx="8136904" cy="41764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05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54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55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項次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組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  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織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編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           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制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55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一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副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  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會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  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長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設副會長若干人，副會長由會長聘任，會長因故不能視事時，由副會長代理之。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55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二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秘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  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書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  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處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設秘書長一名，承會長之命並遵循本章程規定，總攬本會所有各項業務之規劃、執行及推動。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55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三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會務活動組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設組長一名、副組長一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~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二名，負責規劃本會各項聯誼活動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(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春季旅遊、謝師感恩餐會…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)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等。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33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四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校務活動組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設組長一名、副組長一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~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二名，負責協助學校各類相關活動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(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運動會、聖誕跨年活動、校慶活動及畢業典禮…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)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等。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889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五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志工大隊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設大隊長及副大隊長各一名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常委擔任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)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，執行長一名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志工擔任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)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，並依性質不同分為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新細明體"/>
                        </a:rPr>
                        <a:t>：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</a:rPr>
                        <a:t>   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交通導護志工、圖書館志工、晨光課輔志工、校園愛心志工、校園環境志工等，按各項業務內容協助學校。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73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522727"/>
              </p:ext>
            </p:extLst>
          </p:nvPr>
        </p:nvGraphicFramePr>
        <p:xfrm>
          <a:off x="467544" y="2276872"/>
          <a:ext cx="8208912" cy="25202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812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3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05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10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六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午餐組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設組長一名、副組長一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~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二名，負責協助學校營養午餐作業正常化，配合學校對供應廠商之評估遴選及其他相關事項。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106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七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財務組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設組長一名、副組長一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~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二名，負責本會財產之管理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(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建立財產卡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)</a:t>
                      </a: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，並統整本會各項費用開支情形。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八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校務委員組</a:t>
                      </a:r>
                      <a:endParaRPr lang="zh-TW" sz="11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由會長聘任若干人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新細明體"/>
                          <a:ea typeface="新細明體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依比例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新細明體"/>
                          <a:ea typeface="新細明體"/>
                        </a:rPr>
                        <a:t>)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新細明體"/>
                        </a:rPr>
                        <a:t>，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協助學校校務工作之推行。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931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110</a:t>
            </a:r>
            <a:r>
              <a:rPr lang="zh-TW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學年度家長會行事曆</a:t>
            </a:r>
            <a:endParaRPr lang="zh-TW" altLang="en-US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622141"/>
              </p:ext>
            </p:extLst>
          </p:nvPr>
        </p:nvGraphicFramePr>
        <p:xfrm>
          <a:off x="683564" y="1925569"/>
          <a:ext cx="8064900" cy="4447591"/>
        </p:xfrm>
        <a:graphic>
          <a:graphicData uri="http://schemas.openxmlformats.org/drawingml/2006/table">
            <a:tbl>
              <a:tblPr/>
              <a:tblGrid>
                <a:gridCol w="1584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42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9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</a:rPr>
                        <a:t> </a:t>
                      </a: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月份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上學期行事內容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月份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下學期行事內容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084"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9</a:t>
                      </a:r>
                      <a:endParaRPr lang="zh-TW" sz="700" dirty="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新生迎新活動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3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第三次常委會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班親會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志工月例會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7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家長代表大會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(</a:t>
                      </a: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選舉會長、常委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)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教師節禮品</a:t>
                      </a:r>
                      <a:endParaRPr lang="zh-TW" sz="700" dirty="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4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春季旅遊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校園災害防治宣導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8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 dirty="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768225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校園反霸凌電影宣導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志工月例會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校園犯罪防治宣導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08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10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第一次常委會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5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校慶活動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會長就任餐會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志工月例會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志工月例會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77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6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第四次常委會暨委員會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308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11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體育發表會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畢業典禮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-</a:t>
                      </a: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國小部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志工月例會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畢業典禮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-</a:t>
                      </a: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幼兒園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畢業感恩餐會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3084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12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聖誕、跨年活動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志工慶生會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志工月例會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志工月例會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3084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1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第二次常委會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7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暑假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志工慶生會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志工月例會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午餐推行工作委員會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3005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2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寒假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標楷體"/>
                          <a:ea typeface="新細明體"/>
                          <a:cs typeface="新細明體"/>
                        </a:rPr>
                        <a:t>8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暑假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小一新生編班作業</a:t>
                      </a:r>
                      <a:endParaRPr lang="zh-TW" sz="70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308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7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標楷體"/>
                          <a:cs typeface="新細明體"/>
                        </a:rPr>
                        <a:t>新生家長座談會</a:t>
                      </a:r>
                      <a:endParaRPr lang="zh-TW" sz="700" dirty="0">
                        <a:solidFill>
                          <a:srgbClr val="000000"/>
                        </a:solidFill>
                        <a:effectLst/>
                        <a:latin typeface="Arial"/>
                        <a:ea typeface="新細明體"/>
                      </a:endParaRPr>
                    </a:p>
                  </a:txBody>
                  <a:tcPr marL="10872" marR="108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032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sz="4500" dirty="0">
                <a:latin typeface="標楷體" panose="03000509000000000000" pitchFamily="65" charset="-120"/>
                <a:ea typeface="標楷體" panose="03000509000000000000" pitchFamily="65" charset="-120"/>
              </a:rPr>
              <a:t>家長會溫馨叮嚀</a:t>
            </a:r>
            <a:endParaRPr lang="zh-TW" altLang="en-US" sz="4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上學</a:t>
            </a:r>
            <a:r>
              <a:rPr lang="zh-TW" altLang="en-US" sz="1800" dirty="0">
                <a:solidFill>
                  <a:srgbClr val="000000"/>
                </a:solidFill>
                <a:latin typeface="Arial"/>
                <a:ea typeface="標楷體"/>
              </a:rPr>
              <a:t>時間為上午</a:t>
            </a:r>
            <a:r>
              <a:rPr lang="en-US" altLang="zh-TW" sz="1800" dirty="0">
                <a:solidFill>
                  <a:srgbClr val="000000"/>
                </a:solidFill>
                <a:latin typeface="Arial"/>
                <a:ea typeface="標楷體"/>
              </a:rPr>
              <a:t>7:50</a:t>
            </a:r>
            <a:r>
              <a:rPr lang="zh-TW" altLang="en-US" sz="1800" dirty="0">
                <a:solidFill>
                  <a:srgbClr val="000000"/>
                </a:solidFill>
                <a:latin typeface="Arial"/>
                <a:ea typeface="標楷體"/>
              </a:rPr>
              <a:t>分前到校，目前學校因應衛福部傳染病防疫，麻煩學生進入校園時請帶好口罩。</a:t>
            </a:r>
            <a:endParaRPr lang="en-US" altLang="zh-TW" sz="1800" dirty="0">
              <a:solidFill>
                <a:srgbClr val="000000"/>
              </a:solidFill>
              <a:latin typeface="Arial"/>
              <a:ea typeface="標楷體"/>
            </a:endParaRPr>
          </a:p>
          <a:p>
            <a:pPr marL="342900" lvl="0" indent="-342900" algn="just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800" dirty="0">
                <a:solidFill>
                  <a:srgbClr val="000000"/>
                </a:solidFill>
                <a:latin typeface="Arial"/>
                <a:ea typeface="標楷體"/>
              </a:rPr>
              <a:t>上學</a:t>
            </a: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時</a:t>
            </a:r>
            <a:r>
              <a:rPr lang="zh-TW" altLang="en-US" sz="1800" dirty="0">
                <a:solidFill>
                  <a:srgbClr val="000000"/>
                </a:solidFill>
                <a:latin typeface="Arial"/>
                <a:ea typeface="標楷體"/>
              </a:rPr>
              <a:t>除特殊事項之外，麻煩家長</a:t>
            </a: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請讓孩子自己從校門口走入校園。</a:t>
            </a:r>
            <a:endParaRPr lang="en-US" altLang="zh-TW" sz="1800" dirty="0">
              <a:solidFill>
                <a:srgbClr val="000000"/>
              </a:solidFill>
              <a:latin typeface="Arial"/>
              <a:ea typeface="標楷體"/>
            </a:endParaRPr>
          </a:p>
          <a:p>
            <a:pPr marL="342900" lvl="0" indent="-342900" algn="just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800" dirty="0">
                <a:solidFill>
                  <a:srgbClr val="000000"/>
                </a:solidFill>
                <a:latin typeface="Arial"/>
                <a:ea typeface="標楷體"/>
              </a:rPr>
              <a:t>因維護校園環境安全及傳染性疾病防疫政策，家長有事進入校園時，麻煩請在校門口守衛室量測體溫、做好手部消毒及換證。</a:t>
            </a:r>
            <a:endParaRPr lang="en-US" altLang="zh-TW" sz="1800" dirty="0">
              <a:solidFill>
                <a:srgbClr val="000000"/>
              </a:solidFill>
              <a:latin typeface="Arial"/>
              <a:ea typeface="標楷體"/>
            </a:endParaRPr>
          </a:p>
          <a:p>
            <a:pPr marL="342900" lvl="0" indent="-342900" algn="just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en-US" sz="1800" dirty="0">
                <a:solidFill>
                  <a:srgbClr val="000000"/>
                </a:solidFill>
                <a:latin typeface="Arial"/>
                <a:ea typeface="標楷體"/>
              </a:rPr>
              <a:t>如因衛福部發出傳染性疾病三級防疫措施，學生須自行在家學習線上課程，會另外公告在學校官網。</a:t>
            </a:r>
            <a:endParaRPr lang="zh-TW" altLang="zh-TW" sz="180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校園內無福利社及自動販賣機等設施，除繳交費用</a:t>
            </a:r>
            <a:r>
              <a:rPr lang="en-US" altLang="zh-TW" sz="1800" dirty="0">
                <a:solidFill>
                  <a:srgbClr val="000000"/>
                </a:solidFill>
                <a:latin typeface="新細明體"/>
              </a:rPr>
              <a:t>(</a:t>
            </a: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例如</a:t>
            </a:r>
            <a:r>
              <a:rPr lang="zh-TW" altLang="zh-TW" sz="1800" dirty="0">
                <a:solidFill>
                  <a:srgbClr val="000000"/>
                </a:solidFill>
                <a:latin typeface="Arial"/>
              </a:rPr>
              <a:t>：</a:t>
            </a: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社團費用</a:t>
            </a:r>
            <a:r>
              <a:rPr lang="en-US" altLang="zh-TW" sz="1800" dirty="0">
                <a:solidFill>
                  <a:srgbClr val="000000"/>
                </a:solidFill>
                <a:latin typeface="新細明體"/>
              </a:rPr>
              <a:t>)</a:t>
            </a: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之外，請勿讓孩子帶金錢到學校。</a:t>
            </a:r>
            <a:endParaRPr lang="zh-TW" altLang="zh-TW" sz="180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家中玩具、筆記型電腦、平板電腦、數位相機、手持式電玩遊樂器、行動電話</a:t>
            </a:r>
            <a:r>
              <a:rPr lang="zh-TW" altLang="en-US" sz="1800" dirty="0">
                <a:solidFill>
                  <a:srgbClr val="000000"/>
                </a:solidFill>
                <a:latin typeface="Arial"/>
                <a:ea typeface="標楷體"/>
              </a:rPr>
              <a:t>、穿戴式智慧手環</a:t>
            </a: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及昂貴物品等，請別讓孩子帶入校園。</a:t>
            </a:r>
            <a:endParaRPr lang="zh-TW" altLang="zh-TW" sz="180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具有殺傷力的物品</a:t>
            </a:r>
            <a:r>
              <a:rPr lang="en-US" altLang="zh-TW" sz="1800" dirty="0">
                <a:solidFill>
                  <a:srgbClr val="000000"/>
                </a:solidFill>
                <a:latin typeface="新細明體"/>
              </a:rPr>
              <a:t>(</a:t>
            </a: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如漆彈槍、</a:t>
            </a:r>
            <a:r>
              <a:rPr lang="en-US" altLang="zh-TW" sz="1800" dirty="0">
                <a:solidFill>
                  <a:srgbClr val="000000"/>
                </a:solidFill>
                <a:latin typeface="Arial"/>
                <a:ea typeface="標楷體"/>
              </a:rPr>
              <a:t>BB</a:t>
            </a: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彈槍、彈弓等</a:t>
            </a:r>
            <a:r>
              <a:rPr lang="en-US" altLang="zh-TW" sz="1800" dirty="0">
                <a:solidFill>
                  <a:srgbClr val="000000"/>
                </a:solidFill>
                <a:latin typeface="新細明體"/>
              </a:rPr>
              <a:t>)</a:t>
            </a: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，請別讓孩子帶入校園。</a:t>
            </a:r>
            <a:endParaRPr lang="zh-TW" altLang="zh-TW" sz="180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如遇緊急狀況，孩子需要打電話跟家人聯繫，可以向大辦公室及輔導室借電話聯繫。</a:t>
            </a:r>
            <a:endParaRPr lang="zh-TW" altLang="zh-TW" sz="1800" dirty="0">
              <a:solidFill>
                <a:srgbClr val="000000"/>
              </a:solidFill>
              <a:latin typeface="Arial"/>
            </a:endParaRPr>
          </a:p>
          <a:p>
            <a:pPr marL="342900" lvl="0" indent="-342900" algn="just">
              <a:lnSpc>
                <a:spcPts val="2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TW" altLang="zh-TW" sz="1800" dirty="0">
                <a:solidFill>
                  <a:srgbClr val="000000"/>
                </a:solidFill>
                <a:latin typeface="Arial"/>
                <a:ea typeface="標楷體"/>
              </a:rPr>
              <a:t>各位家長要跟導師做好親師溝通，以瞭解孩子在校園的學習與適應。</a:t>
            </a:r>
            <a:endParaRPr lang="zh-TW" altLang="zh-TW" sz="1800" dirty="0">
              <a:solidFill>
                <a:srgbClr val="000000"/>
              </a:solidFill>
              <a:latin typeface="Arial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3713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>
          <a:xfrm>
            <a:off x="1835696" y="3666336"/>
            <a:ext cx="6192688" cy="864096"/>
          </a:xfrm>
        </p:spPr>
        <p:txBody>
          <a:bodyPr>
            <a:noAutofit/>
          </a:bodyPr>
          <a:lstStyle/>
          <a:p>
            <a:r>
              <a:rPr lang="en-US" altLang="zh-TW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Thank you </a:t>
            </a: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538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462</TotalTime>
  <Words>919</Words>
  <Application>Microsoft Office PowerPoint</Application>
  <PresentationFormat>如螢幕大小 (4:3)</PresentationFormat>
  <Paragraphs>127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微軟正黑體</vt:lpstr>
      <vt:lpstr>新細明體</vt:lpstr>
      <vt:lpstr>標楷體</vt:lpstr>
      <vt:lpstr>Arial</vt:lpstr>
      <vt:lpstr>Calibri</vt:lpstr>
      <vt:lpstr>Constantia</vt:lpstr>
      <vt:lpstr>Wingdings 2</vt:lpstr>
      <vt:lpstr>流線</vt:lpstr>
      <vt:lpstr>楊明國小110學年家長會報告</vt:lpstr>
      <vt:lpstr>PowerPoint 簡報</vt:lpstr>
      <vt:lpstr>PowerPoint 簡報</vt:lpstr>
      <vt:lpstr>家長會組織及編制</vt:lpstr>
      <vt:lpstr>PowerPoint 簡報</vt:lpstr>
      <vt:lpstr>PowerPoint 簡報</vt:lpstr>
      <vt:lpstr>110學年度家長會行事曆</vt:lpstr>
      <vt:lpstr>家長會溫馨叮嚀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楊明國小106學年家長會工作報告</dc:title>
  <dc:creator>mac</dc:creator>
  <cp:lastModifiedBy>User</cp:lastModifiedBy>
  <cp:revision>57</cp:revision>
  <cp:lastPrinted>2017-09-05T04:09:18Z</cp:lastPrinted>
  <dcterms:created xsi:type="dcterms:W3CDTF">2017-08-17T05:58:49Z</dcterms:created>
  <dcterms:modified xsi:type="dcterms:W3CDTF">2021-08-13T05:45:11Z</dcterms:modified>
</cp:coreProperties>
</file>